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Default Extension="png" ContentType="image/png"/>
  <Override PartName="/ppt/diagrams/drawing3.xml" ContentType="application/vnd.ms-office.drawingml.diagramDrawing+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1" r:id="rId5"/>
    <p:sldId id="259" r:id="rId6"/>
    <p:sldId id="260"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E05F44-B6C9-4F27-83AA-A4B323E8F866}" type="doc">
      <dgm:prSet loTypeId="urn:microsoft.com/office/officeart/2005/8/layout/arrow2" loCatId="process" qsTypeId="urn:microsoft.com/office/officeart/2005/8/quickstyle/simple1" qsCatId="simple" csTypeId="urn:microsoft.com/office/officeart/2005/8/colors/accent1_2" csCatId="accent1"/>
      <dgm:spPr/>
      <dgm:t>
        <a:bodyPr/>
        <a:lstStyle/>
        <a:p>
          <a:endParaRPr lang="en-US"/>
        </a:p>
      </dgm:t>
    </dgm:pt>
    <dgm:pt modelId="{20DD079A-AE96-4EEA-A0D5-123EEF4C2C7B}">
      <dgm:prSet/>
      <dgm:spPr/>
      <dgm:t>
        <a:bodyPr/>
        <a:lstStyle/>
        <a:p>
          <a:pPr rtl="0"/>
          <a:r>
            <a:rPr lang="en-US" dirty="0" smtClean="0"/>
            <a:t>Climax- the highest point in a story (Holt)</a:t>
          </a:r>
          <a:endParaRPr lang="en-US" dirty="0"/>
        </a:p>
      </dgm:t>
    </dgm:pt>
    <dgm:pt modelId="{85DB2720-143F-4AC4-BD55-3A535EA974DE}" type="parTrans" cxnId="{480F75D3-9674-4026-AC8E-10ADBD4E1AF3}">
      <dgm:prSet/>
      <dgm:spPr/>
      <dgm:t>
        <a:bodyPr/>
        <a:lstStyle/>
        <a:p>
          <a:endParaRPr lang="en-US"/>
        </a:p>
      </dgm:t>
    </dgm:pt>
    <dgm:pt modelId="{44253754-98B6-4327-AD11-3AC6B763E24F}" type="sibTrans" cxnId="{480F75D3-9674-4026-AC8E-10ADBD4E1AF3}">
      <dgm:prSet/>
      <dgm:spPr/>
      <dgm:t>
        <a:bodyPr/>
        <a:lstStyle/>
        <a:p>
          <a:endParaRPr lang="en-US"/>
        </a:p>
      </dgm:t>
    </dgm:pt>
    <dgm:pt modelId="{D62C878A-2DAB-4103-801A-48D88118F442}" type="pres">
      <dgm:prSet presAssocID="{A3E05F44-B6C9-4F27-83AA-A4B323E8F866}" presName="arrowDiagram" presStyleCnt="0">
        <dgm:presLayoutVars>
          <dgm:chMax val="5"/>
          <dgm:dir/>
          <dgm:resizeHandles val="exact"/>
        </dgm:presLayoutVars>
      </dgm:prSet>
      <dgm:spPr/>
      <dgm:t>
        <a:bodyPr/>
        <a:lstStyle/>
        <a:p>
          <a:endParaRPr lang="en-US"/>
        </a:p>
      </dgm:t>
    </dgm:pt>
    <dgm:pt modelId="{8AFE4D2E-7465-4D49-930B-EB79B0AF1776}" type="pres">
      <dgm:prSet presAssocID="{A3E05F44-B6C9-4F27-83AA-A4B323E8F866}" presName="arrow" presStyleLbl="bgShp" presStyleIdx="0" presStyleCnt="1"/>
      <dgm:spPr/>
    </dgm:pt>
    <dgm:pt modelId="{273D99EB-27FE-4855-850A-D60CE485E473}" type="pres">
      <dgm:prSet presAssocID="{A3E05F44-B6C9-4F27-83AA-A4B323E8F866}" presName="arrowDiagram1" presStyleCnt="0">
        <dgm:presLayoutVars>
          <dgm:bulletEnabled val="1"/>
        </dgm:presLayoutVars>
      </dgm:prSet>
      <dgm:spPr/>
    </dgm:pt>
    <dgm:pt modelId="{F1963F08-80B4-4305-B77B-706336F3EAB0}" type="pres">
      <dgm:prSet presAssocID="{20DD079A-AE96-4EEA-A0D5-123EEF4C2C7B}" presName="bullet1" presStyleLbl="node1" presStyleIdx="0" presStyleCnt="1"/>
      <dgm:spPr/>
    </dgm:pt>
    <dgm:pt modelId="{E46BAB84-5A66-47DD-A326-EB497FFBC99C}" type="pres">
      <dgm:prSet presAssocID="{20DD079A-AE96-4EEA-A0D5-123EEF4C2C7B}" presName="textBox1" presStyleLbl="revTx" presStyleIdx="0" presStyleCnt="1">
        <dgm:presLayoutVars>
          <dgm:bulletEnabled val="1"/>
        </dgm:presLayoutVars>
      </dgm:prSet>
      <dgm:spPr/>
      <dgm:t>
        <a:bodyPr/>
        <a:lstStyle/>
        <a:p>
          <a:endParaRPr lang="en-US"/>
        </a:p>
      </dgm:t>
    </dgm:pt>
  </dgm:ptLst>
  <dgm:cxnLst>
    <dgm:cxn modelId="{8D1A24A4-F158-4ED2-8F43-F18411D12B49}" type="presOf" srcId="{20DD079A-AE96-4EEA-A0D5-123EEF4C2C7B}" destId="{E46BAB84-5A66-47DD-A326-EB497FFBC99C}" srcOrd="0" destOrd="0" presId="urn:microsoft.com/office/officeart/2005/8/layout/arrow2"/>
    <dgm:cxn modelId="{A50D8509-385F-46FF-99C0-7487F627CC45}" type="presOf" srcId="{A3E05F44-B6C9-4F27-83AA-A4B323E8F866}" destId="{D62C878A-2DAB-4103-801A-48D88118F442}" srcOrd="0" destOrd="0" presId="urn:microsoft.com/office/officeart/2005/8/layout/arrow2"/>
    <dgm:cxn modelId="{480F75D3-9674-4026-AC8E-10ADBD4E1AF3}" srcId="{A3E05F44-B6C9-4F27-83AA-A4B323E8F866}" destId="{20DD079A-AE96-4EEA-A0D5-123EEF4C2C7B}" srcOrd="0" destOrd="0" parTransId="{85DB2720-143F-4AC4-BD55-3A535EA974DE}" sibTransId="{44253754-98B6-4327-AD11-3AC6B763E24F}"/>
    <dgm:cxn modelId="{D5BA7475-6C67-474A-ABE9-245FF06587A6}" type="presParOf" srcId="{D62C878A-2DAB-4103-801A-48D88118F442}" destId="{8AFE4D2E-7465-4D49-930B-EB79B0AF1776}" srcOrd="0" destOrd="0" presId="urn:microsoft.com/office/officeart/2005/8/layout/arrow2"/>
    <dgm:cxn modelId="{E158D5A2-CE56-4EFD-B33C-629E43348BF6}" type="presParOf" srcId="{D62C878A-2DAB-4103-801A-48D88118F442}" destId="{273D99EB-27FE-4855-850A-D60CE485E473}" srcOrd="1" destOrd="0" presId="urn:microsoft.com/office/officeart/2005/8/layout/arrow2"/>
    <dgm:cxn modelId="{674A4708-A61B-44E7-BAE4-790E9936D242}" type="presParOf" srcId="{273D99EB-27FE-4855-850A-D60CE485E473}" destId="{F1963F08-80B4-4305-B77B-706336F3EAB0}" srcOrd="0" destOrd="0" presId="urn:microsoft.com/office/officeart/2005/8/layout/arrow2"/>
    <dgm:cxn modelId="{6D36D920-69AE-4C49-B2E8-C2461B53C247}" type="presParOf" srcId="{273D99EB-27FE-4855-850A-D60CE485E473}" destId="{E46BAB84-5A66-47DD-A326-EB497FFBC99C}" srcOrd="1" destOrd="0" presId="urn:microsoft.com/office/officeart/2005/8/layout/arrow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6F4CD3-6234-402C-9656-8F30619FFFA3}" type="doc">
      <dgm:prSet loTypeId="urn:microsoft.com/office/officeart/2005/8/layout/arrow2" loCatId="process" qsTypeId="urn:microsoft.com/office/officeart/2005/8/quickstyle/simple1" qsCatId="simple" csTypeId="urn:microsoft.com/office/officeart/2005/8/colors/accent1_2" csCatId="accent1" phldr="1"/>
      <dgm:spPr/>
    </dgm:pt>
    <dgm:pt modelId="{C6ABEAB8-B6C6-43CF-BADA-CB523D4962B5}">
      <dgm:prSet phldrT="[Text]" custT="1"/>
      <dgm:spPr/>
      <dgm:t>
        <a:bodyPr/>
        <a:lstStyle/>
        <a:p>
          <a:r>
            <a:rPr lang="en-US" sz="1600" dirty="0" smtClean="0"/>
            <a:t>Exposition- Icarus begs his father to make him some wings to fly.</a:t>
          </a:r>
          <a:endParaRPr lang="en-US" sz="1600" dirty="0"/>
        </a:p>
      </dgm:t>
    </dgm:pt>
    <dgm:pt modelId="{9A45F2D7-DB05-4B8E-AC9A-4C6E754BA754}" type="parTrans" cxnId="{22FA8589-FB2A-4F4F-BC28-B5AABA6CBFDD}">
      <dgm:prSet/>
      <dgm:spPr/>
    </dgm:pt>
    <dgm:pt modelId="{2446B2C3-8D5F-4419-BF1C-4A6D0D53790A}" type="sibTrans" cxnId="{22FA8589-FB2A-4F4F-BC28-B5AABA6CBFDD}">
      <dgm:prSet/>
      <dgm:spPr/>
    </dgm:pt>
    <dgm:pt modelId="{06F0A189-4E5C-4F66-B8C8-0B7951DDEAE3}">
      <dgm:prSet phldrT="[Text]" custT="1"/>
      <dgm:spPr/>
      <dgm:t>
        <a:bodyPr/>
        <a:lstStyle/>
        <a:p>
          <a:r>
            <a:rPr lang="en-US" sz="1600" dirty="0" smtClean="0"/>
            <a:t>Rising Action:</a:t>
          </a:r>
        </a:p>
        <a:p>
          <a:r>
            <a:rPr lang="en-US" sz="1600" dirty="0" smtClean="0"/>
            <a:t>Icarus gets some wings to fly.  His father gives him specific instructions.  They are flying togethrer.</a:t>
          </a:r>
          <a:endParaRPr lang="en-US" sz="1600" dirty="0"/>
        </a:p>
      </dgm:t>
    </dgm:pt>
    <dgm:pt modelId="{5E272DF1-7C7B-4864-9993-D7EEFB52044B}" type="parTrans" cxnId="{84E77462-BF89-4D7E-96BD-E289FAF7DD6C}">
      <dgm:prSet/>
      <dgm:spPr/>
    </dgm:pt>
    <dgm:pt modelId="{3BA988C7-EB8A-4338-AF3B-821EBD9992AA}" type="sibTrans" cxnId="{84E77462-BF89-4D7E-96BD-E289FAF7DD6C}">
      <dgm:prSet/>
      <dgm:spPr/>
    </dgm:pt>
    <dgm:pt modelId="{17056905-A549-45A4-9563-F671F36BEC1A}">
      <dgm:prSet phldrT="[Text]"/>
      <dgm:spPr/>
      <dgm:t>
        <a:bodyPr/>
        <a:lstStyle/>
        <a:p>
          <a:r>
            <a:rPr lang="en-US" dirty="0" smtClean="0"/>
            <a:t>???</a:t>
          </a:r>
          <a:endParaRPr lang="en-US" dirty="0"/>
        </a:p>
      </dgm:t>
    </dgm:pt>
    <dgm:pt modelId="{0D1343A0-2C38-4ADB-8CD5-22EDEA622E72}" type="parTrans" cxnId="{D26C000B-6C7E-496C-9083-6DA55B7B6282}">
      <dgm:prSet/>
      <dgm:spPr/>
    </dgm:pt>
    <dgm:pt modelId="{A5E7CC0C-A34B-406B-9D45-508367EFD28A}" type="sibTrans" cxnId="{D26C000B-6C7E-496C-9083-6DA55B7B6282}">
      <dgm:prSet/>
      <dgm:spPr/>
    </dgm:pt>
    <dgm:pt modelId="{242EE82D-2463-4177-8BE7-6191C22958E8}" type="pres">
      <dgm:prSet presAssocID="{EC6F4CD3-6234-402C-9656-8F30619FFFA3}" presName="arrowDiagram" presStyleCnt="0">
        <dgm:presLayoutVars>
          <dgm:chMax val="5"/>
          <dgm:dir/>
          <dgm:resizeHandles val="exact"/>
        </dgm:presLayoutVars>
      </dgm:prSet>
      <dgm:spPr/>
    </dgm:pt>
    <dgm:pt modelId="{1E4F4F5B-3902-4B9A-82B8-43BBA0E14FC7}" type="pres">
      <dgm:prSet presAssocID="{EC6F4CD3-6234-402C-9656-8F30619FFFA3}" presName="arrow" presStyleLbl="bgShp" presStyleIdx="0" presStyleCnt="1"/>
      <dgm:spPr>
        <a:effectLst>
          <a:glow rad="228600">
            <a:schemeClr val="accent4">
              <a:satMod val="175000"/>
              <a:alpha val="40000"/>
            </a:schemeClr>
          </a:glow>
        </a:effectLst>
      </dgm:spPr>
    </dgm:pt>
    <dgm:pt modelId="{FAE0435B-AD20-4B4E-B0EB-37DC00D0A255}" type="pres">
      <dgm:prSet presAssocID="{EC6F4CD3-6234-402C-9656-8F30619FFFA3}" presName="arrowDiagram3" presStyleCnt="0"/>
      <dgm:spPr/>
    </dgm:pt>
    <dgm:pt modelId="{B46D199A-4013-4330-801D-756569859A57}" type="pres">
      <dgm:prSet presAssocID="{C6ABEAB8-B6C6-43CF-BADA-CB523D4962B5}" presName="bullet3a" presStyleLbl="node1" presStyleIdx="0" presStyleCnt="3"/>
      <dgm:spPr/>
    </dgm:pt>
    <dgm:pt modelId="{12301B52-2B73-4FA2-8089-20524FD1C3A9}" type="pres">
      <dgm:prSet presAssocID="{C6ABEAB8-B6C6-43CF-BADA-CB523D4962B5}" presName="textBox3a" presStyleLbl="revTx" presStyleIdx="0" presStyleCnt="3">
        <dgm:presLayoutVars>
          <dgm:bulletEnabled val="1"/>
        </dgm:presLayoutVars>
      </dgm:prSet>
      <dgm:spPr/>
      <dgm:t>
        <a:bodyPr/>
        <a:lstStyle/>
        <a:p>
          <a:endParaRPr lang="en-US"/>
        </a:p>
      </dgm:t>
    </dgm:pt>
    <dgm:pt modelId="{A9BC91F5-93A1-4C36-B040-1844BB091FBF}" type="pres">
      <dgm:prSet presAssocID="{06F0A189-4E5C-4F66-B8C8-0B7951DDEAE3}" presName="bullet3b" presStyleLbl="node1" presStyleIdx="1" presStyleCnt="3"/>
      <dgm:spPr/>
    </dgm:pt>
    <dgm:pt modelId="{D724C00E-EB89-4AD5-A811-205B09A16DA9}" type="pres">
      <dgm:prSet presAssocID="{06F0A189-4E5C-4F66-B8C8-0B7951DDEAE3}" presName="textBox3b" presStyleLbl="revTx" presStyleIdx="1" presStyleCnt="3">
        <dgm:presLayoutVars>
          <dgm:bulletEnabled val="1"/>
        </dgm:presLayoutVars>
      </dgm:prSet>
      <dgm:spPr/>
      <dgm:t>
        <a:bodyPr/>
        <a:lstStyle/>
        <a:p>
          <a:endParaRPr lang="en-US"/>
        </a:p>
      </dgm:t>
    </dgm:pt>
    <dgm:pt modelId="{1AAC1ADE-F074-4C5A-80DB-9CFC38C04364}" type="pres">
      <dgm:prSet presAssocID="{17056905-A549-45A4-9563-F671F36BEC1A}" presName="bullet3c" presStyleLbl="node1" presStyleIdx="2" presStyleCnt="3"/>
      <dgm:spPr/>
    </dgm:pt>
    <dgm:pt modelId="{2A9C9466-7D6D-4FFE-8D23-42FAE63F7832}" type="pres">
      <dgm:prSet presAssocID="{17056905-A549-45A4-9563-F671F36BEC1A}" presName="textBox3c" presStyleLbl="revTx" presStyleIdx="2" presStyleCnt="3">
        <dgm:presLayoutVars>
          <dgm:bulletEnabled val="1"/>
        </dgm:presLayoutVars>
      </dgm:prSet>
      <dgm:spPr/>
      <dgm:t>
        <a:bodyPr/>
        <a:lstStyle/>
        <a:p>
          <a:endParaRPr lang="en-US"/>
        </a:p>
      </dgm:t>
    </dgm:pt>
  </dgm:ptLst>
  <dgm:cxnLst>
    <dgm:cxn modelId="{22FA8589-FB2A-4F4F-BC28-B5AABA6CBFDD}" srcId="{EC6F4CD3-6234-402C-9656-8F30619FFFA3}" destId="{C6ABEAB8-B6C6-43CF-BADA-CB523D4962B5}" srcOrd="0" destOrd="0" parTransId="{9A45F2D7-DB05-4B8E-AC9A-4C6E754BA754}" sibTransId="{2446B2C3-8D5F-4419-BF1C-4A6D0D53790A}"/>
    <dgm:cxn modelId="{002DCA06-13ED-45D1-8708-EB968C18EDE9}" type="presOf" srcId="{C6ABEAB8-B6C6-43CF-BADA-CB523D4962B5}" destId="{12301B52-2B73-4FA2-8089-20524FD1C3A9}" srcOrd="0" destOrd="0" presId="urn:microsoft.com/office/officeart/2005/8/layout/arrow2"/>
    <dgm:cxn modelId="{D26C000B-6C7E-496C-9083-6DA55B7B6282}" srcId="{EC6F4CD3-6234-402C-9656-8F30619FFFA3}" destId="{17056905-A549-45A4-9563-F671F36BEC1A}" srcOrd="2" destOrd="0" parTransId="{0D1343A0-2C38-4ADB-8CD5-22EDEA622E72}" sibTransId="{A5E7CC0C-A34B-406B-9D45-508367EFD28A}"/>
    <dgm:cxn modelId="{9B8950AB-5727-488E-B7C0-82AA3B3BD67C}" type="presOf" srcId="{17056905-A549-45A4-9563-F671F36BEC1A}" destId="{2A9C9466-7D6D-4FFE-8D23-42FAE63F7832}" srcOrd="0" destOrd="0" presId="urn:microsoft.com/office/officeart/2005/8/layout/arrow2"/>
    <dgm:cxn modelId="{BE8FC082-28DE-4AD5-917B-59DC979FAE90}" type="presOf" srcId="{06F0A189-4E5C-4F66-B8C8-0B7951DDEAE3}" destId="{D724C00E-EB89-4AD5-A811-205B09A16DA9}" srcOrd="0" destOrd="0" presId="urn:microsoft.com/office/officeart/2005/8/layout/arrow2"/>
    <dgm:cxn modelId="{3E9A5C54-05F3-4A8F-8018-337E1FA74E0A}" type="presOf" srcId="{EC6F4CD3-6234-402C-9656-8F30619FFFA3}" destId="{242EE82D-2463-4177-8BE7-6191C22958E8}" srcOrd="0" destOrd="0" presId="urn:microsoft.com/office/officeart/2005/8/layout/arrow2"/>
    <dgm:cxn modelId="{84E77462-BF89-4D7E-96BD-E289FAF7DD6C}" srcId="{EC6F4CD3-6234-402C-9656-8F30619FFFA3}" destId="{06F0A189-4E5C-4F66-B8C8-0B7951DDEAE3}" srcOrd="1" destOrd="0" parTransId="{5E272DF1-7C7B-4864-9993-D7EEFB52044B}" sibTransId="{3BA988C7-EB8A-4338-AF3B-821EBD9992AA}"/>
    <dgm:cxn modelId="{5CA56336-14E3-4D2A-AEFF-61633AE77A5B}" type="presParOf" srcId="{242EE82D-2463-4177-8BE7-6191C22958E8}" destId="{1E4F4F5B-3902-4B9A-82B8-43BBA0E14FC7}" srcOrd="0" destOrd="0" presId="urn:microsoft.com/office/officeart/2005/8/layout/arrow2"/>
    <dgm:cxn modelId="{A587C7E5-663D-45D9-9538-B3CFD12E6B02}" type="presParOf" srcId="{242EE82D-2463-4177-8BE7-6191C22958E8}" destId="{FAE0435B-AD20-4B4E-B0EB-37DC00D0A255}" srcOrd="1" destOrd="0" presId="urn:microsoft.com/office/officeart/2005/8/layout/arrow2"/>
    <dgm:cxn modelId="{4F8764EC-5025-40E1-A1FE-FE3FCC660E9D}" type="presParOf" srcId="{FAE0435B-AD20-4B4E-B0EB-37DC00D0A255}" destId="{B46D199A-4013-4330-801D-756569859A57}" srcOrd="0" destOrd="0" presId="urn:microsoft.com/office/officeart/2005/8/layout/arrow2"/>
    <dgm:cxn modelId="{94E1CFB1-5238-43AF-BE76-049139D29938}" type="presParOf" srcId="{FAE0435B-AD20-4B4E-B0EB-37DC00D0A255}" destId="{12301B52-2B73-4FA2-8089-20524FD1C3A9}" srcOrd="1" destOrd="0" presId="urn:microsoft.com/office/officeart/2005/8/layout/arrow2"/>
    <dgm:cxn modelId="{1B635539-849E-4D18-8BBC-56006CE68AD1}" type="presParOf" srcId="{FAE0435B-AD20-4B4E-B0EB-37DC00D0A255}" destId="{A9BC91F5-93A1-4C36-B040-1844BB091FBF}" srcOrd="2" destOrd="0" presId="urn:microsoft.com/office/officeart/2005/8/layout/arrow2"/>
    <dgm:cxn modelId="{E9AAFE17-0BFC-4ABF-85E0-CB9EF5ABEC85}" type="presParOf" srcId="{FAE0435B-AD20-4B4E-B0EB-37DC00D0A255}" destId="{D724C00E-EB89-4AD5-A811-205B09A16DA9}" srcOrd="3" destOrd="0" presId="urn:microsoft.com/office/officeart/2005/8/layout/arrow2"/>
    <dgm:cxn modelId="{A3638663-39B2-42BC-B533-E271082A077F}" type="presParOf" srcId="{FAE0435B-AD20-4B4E-B0EB-37DC00D0A255}" destId="{1AAC1ADE-F074-4C5A-80DB-9CFC38C04364}" srcOrd="4" destOrd="0" presId="urn:microsoft.com/office/officeart/2005/8/layout/arrow2"/>
    <dgm:cxn modelId="{7BB8485A-1E44-4909-A53E-93E37B0D9878}" type="presParOf" srcId="{FAE0435B-AD20-4B4E-B0EB-37DC00D0A255}" destId="{2A9C9466-7D6D-4FFE-8D23-42FAE63F7832}" srcOrd="5" destOrd="0" presId="urn:microsoft.com/office/officeart/2005/8/layout/arrow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C391F5-8185-4CA9-B89C-837034FAF9FE}" type="doc">
      <dgm:prSet loTypeId="urn:microsoft.com/office/officeart/2005/8/layout/arrow2" loCatId="process" qsTypeId="urn:microsoft.com/office/officeart/2005/8/quickstyle/simple1" qsCatId="simple" csTypeId="urn:microsoft.com/office/officeart/2005/8/colors/accent1_2" csCatId="accent1" phldr="1"/>
      <dgm:spPr/>
    </dgm:pt>
    <dgm:pt modelId="{759EAE92-DBC5-474C-B612-1E5B10E506B4}">
      <dgm:prSet phldrT="[Text]" custT="1"/>
      <dgm:spPr/>
      <dgm:t>
        <a:bodyPr/>
        <a:lstStyle/>
        <a:p>
          <a:r>
            <a:rPr lang="en-US" sz="1800" dirty="0" smtClean="0">
              <a:solidFill>
                <a:srgbClr val="0070C0"/>
              </a:solidFill>
            </a:rPr>
            <a:t>Exposition</a:t>
          </a:r>
          <a:endParaRPr lang="en-US" sz="1800" dirty="0">
            <a:solidFill>
              <a:srgbClr val="0070C0"/>
            </a:solidFill>
          </a:endParaRPr>
        </a:p>
      </dgm:t>
    </dgm:pt>
    <dgm:pt modelId="{74306980-D851-435D-B131-8A23FF171A2D}" type="parTrans" cxnId="{7326C6B2-9BD5-4DF0-B14B-34329036DD9E}">
      <dgm:prSet/>
      <dgm:spPr/>
      <dgm:t>
        <a:bodyPr/>
        <a:lstStyle/>
        <a:p>
          <a:endParaRPr lang="en-US"/>
        </a:p>
      </dgm:t>
    </dgm:pt>
    <dgm:pt modelId="{68C0FFA5-0002-4DCC-AD8F-AF896EDA59EC}" type="sibTrans" cxnId="{7326C6B2-9BD5-4DF0-B14B-34329036DD9E}">
      <dgm:prSet/>
      <dgm:spPr/>
      <dgm:t>
        <a:bodyPr/>
        <a:lstStyle/>
        <a:p>
          <a:endParaRPr lang="en-US"/>
        </a:p>
      </dgm:t>
    </dgm:pt>
    <dgm:pt modelId="{24FB0B8C-8C18-4627-ACD1-7BBD78A6A59D}">
      <dgm:prSet phldrT="[Text]" custT="1"/>
      <dgm:spPr/>
      <dgm:t>
        <a:bodyPr/>
        <a:lstStyle/>
        <a:p>
          <a:r>
            <a:rPr lang="en-US" sz="1800" dirty="0" smtClean="0">
              <a:solidFill>
                <a:srgbClr val="0070C0"/>
              </a:solidFill>
            </a:rPr>
            <a:t>Rising Action</a:t>
          </a:r>
          <a:endParaRPr lang="en-US" sz="1800" dirty="0">
            <a:solidFill>
              <a:srgbClr val="0070C0"/>
            </a:solidFill>
          </a:endParaRPr>
        </a:p>
      </dgm:t>
    </dgm:pt>
    <dgm:pt modelId="{C3BE0FCA-D630-45F2-A0CB-6722376AB90C}" type="parTrans" cxnId="{B0E492BA-7878-4C86-B486-87C864D905BE}">
      <dgm:prSet/>
      <dgm:spPr/>
      <dgm:t>
        <a:bodyPr/>
        <a:lstStyle/>
        <a:p>
          <a:endParaRPr lang="en-US"/>
        </a:p>
      </dgm:t>
    </dgm:pt>
    <dgm:pt modelId="{E8AC9588-2D12-4945-BBB9-0DD79EDB5993}" type="sibTrans" cxnId="{B0E492BA-7878-4C86-B486-87C864D905BE}">
      <dgm:prSet/>
      <dgm:spPr/>
      <dgm:t>
        <a:bodyPr/>
        <a:lstStyle/>
        <a:p>
          <a:endParaRPr lang="en-US"/>
        </a:p>
      </dgm:t>
    </dgm:pt>
    <dgm:pt modelId="{715F26B8-380C-4C64-894B-31579565EB9B}">
      <dgm:prSet phldrT="[Text]" custT="1"/>
      <dgm:spPr/>
      <dgm:t>
        <a:bodyPr/>
        <a:lstStyle/>
        <a:p>
          <a:r>
            <a:rPr lang="en-US" sz="1800" dirty="0" smtClean="0">
              <a:solidFill>
                <a:srgbClr val="0070C0"/>
              </a:solidFill>
            </a:rPr>
            <a:t>Climax</a:t>
          </a:r>
        </a:p>
        <a:p>
          <a:r>
            <a:rPr lang="en-US" sz="1800" dirty="0" smtClean="0">
              <a:solidFill>
                <a:srgbClr val="0070C0"/>
              </a:solidFill>
            </a:rPr>
            <a:t>Icarus flies close to the sun</a:t>
          </a:r>
          <a:endParaRPr lang="en-US" sz="1800" dirty="0">
            <a:solidFill>
              <a:srgbClr val="0070C0"/>
            </a:solidFill>
          </a:endParaRPr>
        </a:p>
      </dgm:t>
    </dgm:pt>
    <dgm:pt modelId="{039A50F6-88BB-41C6-BA94-FAB9B52D42C8}" type="parTrans" cxnId="{AB95F5C6-B384-4EF7-BC7A-DF1F53BE20C9}">
      <dgm:prSet/>
      <dgm:spPr/>
      <dgm:t>
        <a:bodyPr/>
        <a:lstStyle/>
        <a:p>
          <a:endParaRPr lang="en-US"/>
        </a:p>
      </dgm:t>
    </dgm:pt>
    <dgm:pt modelId="{5764FBE7-A218-4F3A-930D-227F91FFFF6E}" type="sibTrans" cxnId="{AB95F5C6-B384-4EF7-BC7A-DF1F53BE20C9}">
      <dgm:prSet/>
      <dgm:spPr/>
      <dgm:t>
        <a:bodyPr/>
        <a:lstStyle/>
        <a:p>
          <a:endParaRPr lang="en-US"/>
        </a:p>
      </dgm:t>
    </dgm:pt>
    <dgm:pt modelId="{C8836F51-4F47-43DD-A737-C52B883DE518}" type="pres">
      <dgm:prSet presAssocID="{9BC391F5-8185-4CA9-B89C-837034FAF9FE}" presName="arrowDiagram" presStyleCnt="0">
        <dgm:presLayoutVars>
          <dgm:chMax val="5"/>
          <dgm:dir/>
          <dgm:resizeHandles val="exact"/>
        </dgm:presLayoutVars>
      </dgm:prSet>
      <dgm:spPr/>
    </dgm:pt>
    <dgm:pt modelId="{8FFC13E2-0835-441A-8B22-4F5E6DA7D216}" type="pres">
      <dgm:prSet presAssocID="{9BC391F5-8185-4CA9-B89C-837034FAF9FE}" presName="arrow" presStyleLbl="bgShp" presStyleIdx="0" presStyleCnt="1"/>
      <dgm:spPr>
        <a:effectLst>
          <a:innerShdw blurRad="114300">
            <a:prstClr val="black"/>
          </a:innerShdw>
        </a:effectLst>
      </dgm:spPr>
    </dgm:pt>
    <dgm:pt modelId="{41B9D889-9BA9-4636-AA8C-7B96395AFB46}" type="pres">
      <dgm:prSet presAssocID="{9BC391F5-8185-4CA9-B89C-837034FAF9FE}" presName="arrowDiagram3" presStyleCnt="0"/>
      <dgm:spPr/>
    </dgm:pt>
    <dgm:pt modelId="{F22D4235-1A63-4570-B80E-E3628C1157D5}" type="pres">
      <dgm:prSet presAssocID="{759EAE92-DBC5-474C-B612-1E5B10E506B4}" presName="bullet3a" presStyleLbl="node1" presStyleIdx="0" presStyleCnt="3"/>
      <dgm:spPr/>
    </dgm:pt>
    <dgm:pt modelId="{C25FFE1A-9B23-47A5-8E10-B87E032815C9}" type="pres">
      <dgm:prSet presAssocID="{759EAE92-DBC5-474C-B612-1E5B10E506B4}" presName="textBox3a" presStyleLbl="revTx" presStyleIdx="0" presStyleCnt="3">
        <dgm:presLayoutVars>
          <dgm:bulletEnabled val="1"/>
        </dgm:presLayoutVars>
      </dgm:prSet>
      <dgm:spPr/>
      <dgm:t>
        <a:bodyPr/>
        <a:lstStyle/>
        <a:p>
          <a:endParaRPr lang="en-US"/>
        </a:p>
      </dgm:t>
    </dgm:pt>
    <dgm:pt modelId="{355AFE0B-B25A-4B79-B8F8-EFECEDC43D96}" type="pres">
      <dgm:prSet presAssocID="{24FB0B8C-8C18-4627-ACD1-7BBD78A6A59D}" presName="bullet3b" presStyleLbl="node1" presStyleIdx="1" presStyleCnt="3"/>
      <dgm:spPr/>
    </dgm:pt>
    <dgm:pt modelId="{25B32D78-4860-4BA6-BBA1-9F518F6A8775}" type="pres">
      <dgm:prSet presAssocID="{24FB0B8C-8C18-4627-ACD1-7BBD78A6A59D}" presName="textBox3b" presStyleLbl="revTx" presStyleIdx="1" presStyleCnt="3">
        <dgm:presLayoutVars>
          <dgm:bulletEnabled val="1"/>
        </dgm:presLayoutVars>
      </dgm:prSet>
      <dgm:spPr/>
      <dgm:t>
        <a:bodyPr/>
        <a:lstStyle/>
        <a:p>
          <a:endParaRPr lang="en-US"/>
        </a:p>
      </dgm:t>
    </dgm:pt>
    <dgm:pt modelId="{964601E1-AEBD-410F-B8E5-FDBC6D5D726F}" type="pres">
      <dgm:prSet presAssocID="{715F26B8-380C-4C64-894B-31579565EB9B}" presName="bullet3c" presStyleLbl="node1" presStyleIdx="2" presStyleCnt="3"/>
      <dgm:spPr/>
    </dgm:pt>
    <dgm:pt modelId="{1CE90233-0475-4BAF-8CAB-DF6EDB08E9BC}" type="pres">
      <dgm:prSet presAssocID="{715F26B8-380C-4C64-894B-31579565EB9B}" presName="textBox3c" presStyleLbl="revTx" presStyleIdx="2" presStyleCnt="3">
        <dgm:presLayoutVars>
          <dgm:bulletEnabled val="1"/>
        </dgm:presLayoutVars>
      </dgm:prSet>
      <dgm:spPr/>
      <dgm:t>
        <a:bodyPr/>
        <a:lstStyle/>
        <a:p>
          <a:endParaRPr lang="en-US"/>
        </a:p>
      </dgm:t>
    </dgm:pt>
  </dgm:ptLst>
  <dgm:cxnLst>
    <dgm:cxn modelId="{7326C6B2-9BD5-4DF0-B14B-34329036DD9E}" srcId="{9BC391F5-8185-4CA9-B89C-837034FAF9FE}" destId="{759EAE92-DBC5-474C-B612-1E5B10E506B4}" srcOrd="0" destOrd="0" parTransId="{74306980-D851-435D-B131-8A23FF171A2D}" sibTransId="{68C0FFA5-0002-4DCC-AD8F-AF896EDA59EC}"/>
    <dgm:cxn modelId="{9DC307A1-377D-425F-B4FB-97AECBE37A05}" type="presOf" srcId="{9BC391F5-8185-4CA9-B89C-837034FAF9FE}" destId="{C8836F51-4F47-43DD-A737-C52B883DE518}" srcOrd="0" destOrd="0" presId="urn:microsoft.com/office/officeart/2005/8/layout/arrow2"/>
    <dgm:cxn modelId="{6E5D0D92-3CEF-4D8A-8B10-D7DDB6798C92}" type="presOf" srcId="{24FB0B8C-8C18-4627-ACD1-7BBD78A6A59D}" destId="{25B32D78-4860-4BA6-BBA1-9F518F6A8775}" srcOrd="0" destOrd="0" presId="urn:microsoft.com/office/officeart/2005/8/layout/arrow2"/>
    <dgm:cxn modelId="{AB95F5C6-B384-4EF7-BC7A-DF1F53BE20C9}" srcId="{9BC391F5-8185-4CA9-B89C-837034FAF9FE}" destId="{715F26B8-380C-4C64-894B-31579565EB9B}" srcOrd="2" destOrd="0" parTransId="{039A50F6-88BB-41C6-BA94-FAB9B52D42C8}" sibTransId="{5764FBE7-A218-4F3A-930D-227F91FFFF6E}"/>
    <dgm:cxn modelId="{CCFFF22B-C758-464D-BBA6-E2539ABC89CF}" type="presOf" srcId="{759EAE92-DBC5-474C-B612-1E5B10E506B4}" destId="{C25FFE1A-9B23-47A5-8E10-B87E032815C9}" srcOrd="0" destOrd="0" presId="urn:microsoft.com/office/officeart/2005/8/layout/arrow2"/>
    <dgm:cxn modelId="{80D39D68-BF0B-4A09-930B-F672AE64118B}" type="presOf" srcId="{715F26B8-380C-4C64-894B-31579565EB9B}" destId="{1CE90233-0475-4BAF-8CAB-DF6EDB08E9BC}" srcOrd="0" destOrd="0" presId="urn:microsoft.com/office/officeart/2005/8/layout/arrow2"/>
    <dgm:cxn modelId="{B0E492BA-7878-4C86-B486-87C864D905BE}" srcId="{9BC391F5-8185-4CA9-B89C-837034FAF9FE}" destId="{24FB0B8C-8C18-4627-ACD1-7BBD78A6A59D}" srcOrd="1" destOrd="0" parTransId="{C3BE0FCA-D630-45F2-A0CB-6722376AB90C}" sibTransId="{E8AC9588-2D12-4945-BBB9-0DD79EDB5993}"/>
    <dgm:cxn modelId="{4481B53C-2185-4471-9AD3-F99F90F3A2A4}" type="presParOf" srcId="{C8836F51-4F47-43DD-A737-C52B883DE518}" destId="{8FFC13E2-0835-441A-8B22-4F5E6DA7D216}" srcOrd="0" destOrd="0" presId="urn:microsoft.com/office/officeart/2005/8/layout/arrow2"/>
    <dgm:cxn modelId="{B5B2969F-98E0-4F3B-81CB-EC6667B95E84}" type="presParOf" srcId="{C8836F51-4F47-43DD-A737-C52B883DE518}" destId="{41B9D889-9BA9-4636-AA8C-7B96395AFB46}" srcOrd="1" destOrd="0" presId="urn:microsoft.com/office/officeart/2005/8/layout/arrow2"/>
    <dgm:cxn modelId="{31E5A399-3F0B-48AF-BDF5-961BCE990A32}" type="presParOf" srcId="{41B9D889-9BA9-4636-AA8C-7B96395AFB46}" destId="{F22D4235-1A63-4570-B80E-E3628C1157D5}" srcOrd="0" destOrd="0" presId="urn:microsoft.com/office/officeart/2005/8/layout/arrow2"/>
    <dgm:cxn modelId="{321C1E1F-37FC-4612-93D4-C8C95BA0C3B0}" type="presParOf" srcId="{41B9D889-9BA9-4636-AA8C-7B96395AFB46}" destId="{C25FFE1A-9B23-47A5-8E10-B87E032815C9}" srcOrd="1" destOrd="0" presId="urn:microsoft.com/office/officeart/2005/8/layout/arrow2"/>
    <dgm:cxn modelId="{34F0E599-91A0-4D69-ACBA-0AF5B96C5A21}" type="presParOf" srcId="{41B9D889-9BA9-4636-AA8C-7B96395AFB46}" destId="{355AFE0B-B25A-4B79-B8F8-EFECEDC43D96}" srcOrd="2" destOrd="0" presId="urn:microsoft.com/office/officeart/2005/8/layout/arrow2"/>
    <dgm:cxn modelId="{4D9B53A7-D88D-4CAB-AFBF-E8101F2D1294}" type="presParOf" srcId="{41B9D889-9BA9-4636-AA8C-7B96395AFB46}" destId="{25B32D78-4860-4BA6-BBA1-9F518F6A8775}" srcOrd="3" destOrd="0" presId="urn:microsoft.com/office/officeart/2005/8/layout/arrow2"/>
    <dgm:cxn modelId="{943E53FA-FF4A-4D3C-906A-5EACDF75E881}" type="presParOf" srcId="{41B9D889-9BA9-4636-AA8C-7B96395AFB46}" destId="{964601E1-AEBD-410F-B8E5-FDBC6D5D726F}" srcOrd="4" destOrd="0" presId="urn:microsoft.com/office/officeart/2005/8/layout/arrow2"/>
    <dgm:cxn modelId="{AD41F66A-86F3-43D1-BEF3-70ADA86867A4}" type="presParOf" srcId="{41B9D889-9BA9-4636-AA8C-7B96395AFB46}" destId="{1CE90233-0475-4BAF-8CAB-DF6EDB08E9BC}" srcOrd="5" destOrd="0" presId="urn:microsoft.com/office/officeart/2005/8/layout/arrow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FE4D2E-7465-4D49-930B-EB79B0AF1776}">
      <dsp:nvSpPr>
        <dsp:cNvPr id="0" name=""/>
        <dsp:cNvSpPr/>
      </dsp:nvSpPr>
      <dsp:spPr>
        <a:xfrm>
          <a:off x="494030" y="0"/>
          <a:ext cx="7241539" cy="4525962"/>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963F08-80B4-4305-B77B-706336F3EAB0}">
      <dsp:nvSpPr>
        <dsp:cNvPr id="0" name=""/>
        <dsp:cNvSpPr/>
      </dsp:nvSpPr>
      <dsp:spPr>
        <a:xfrm>
          <a:off x="6019324" y="917865"/>
          <a:ext cx="535873" cy="535873"/>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6BAB84-5A66-47DD-A326-EB497FFBC99C}">
      <dsp:nvSpPr>
        <dsp:cNvPr id="0" name=""/>
        <dsp:cNvSpPr/>
      </dsp:nvSpPr>
      <dsp:spPr>
        <a:xfrm>
          <a:off x="3390646" y="1185802"/>
          <a:ext cx="2896615" cy="3340159"/>
        </a:xfrm>
        <a:prstGeom prst="round2Diag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83948" bIns="0" numCol="1" spcCol="1270" anchor="t" anchorCtr="0">
          <a:noAutofit/>
        </a:bodyPr>
        <a:lstStyle/>
        <a:p>
          <a:pPr lvl="0" algn="r" defTabSz="1466850" rtl="0">
            <a:lnSpc>
              <a:spcPct val="90000"/>
            </a:lnSpc>
            <a:spcBef>
              <a:spcPct val="0"/>
            </a:spcBef>
            <a:spcAft>
              <a:spcPct val="35000"/>
            </a:spcAft>
          </a:pPr>
          <a:r>
            <a:rPr lang="en-US" sz="3300" kern="1200" dirty="0" smtClean="0"/>
            <a:t>Climax- the highest point in a story (Holt)</a:t>
          </a:r>
          <a:endParaRPr lang="en-US" sz="3300" kern="1200" dirty="0"/>
        </a:p>
      </dsp:txBody>
      <dsp:txXfrm>
        <a:off x="3390646" y="1185802"/>
        <a:ext cx="2896615" cy="334015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E4F4F5B-3902-4B9A-82B8-43BBA0E14FC7}">
      <dsp:nvSpPr>
        <dsp:cNvPr id="0" name=""/>
        <dsp:cNvSpPr/>
      </dsp:nvSpPr>
      <dsp:spPr>
        <a:xfrm>
          <a:off x="494030" y="0"/>
          <a:ext cx="7241539" cy="4525961"/>
        </a:xfrm>
        <a:prstGeom prst="swooshArrow">
          <a:avLst>
            <a:gd name="adj1" fmla="val 25000"/>
            <a:gd name="adj2" fmla="val 25000"/>
          </a:avLst>
        </a:prstGeom>
        <a:solidFill>
          <a:schemeClr val="accent1">
            <a:tint val="40000"/>
            <a:hueOff val="0"/>
            <a:satOff val="0"/>
            <a:lumOff val="0"/>
            <a:alphaOff val="0"/>
          </a:schemeClr>
        </a:solidFill>
        <a:ln>
          <a:noFill/>
        </a:ln>
        <a:effectLst>
          <a:glow rad="228600">
            <a:schemeClr val="accent4">
              <a:satMod val="175000"/>
              <a:alpha val="40000"/>
            </a:schemeClr>
          </a:glow>
        </a:effectLst>
      </dsp:spPr>
      <dsp:style>
        <a:lnRef idx="0">
          <a:scrgbClr r="0" g="0" b="0"/>
        </a:lnRef>
        <a:fillRef idx="1">
          <a:scrgbClr r="0" g="0" b="0"/>
        </a:fillRef>
        <a:effectRef idx="0">
          <a:scrgbClr r="0" g="0" b="0"/>
        </a:effectRef>
        <a:fontRef idx="minor"/>
      </dsp:style>
    </dsp:sp>
    <dsp:sp modelId="{B46D199A-4013-4330-801D-756569859A57}">
      <dsp:nvSpPr>
        <dsp:cNvPr id="0" name=""/>
        <dsp:cNvSpPr/>
      </dsp:nvSpPr>
      <dsp:spPr>
        <a:xfrm>
          <a:off x="1413705" y="3123818"/>
          <a:ext cx="188280" cy="18828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301B52-2B73-4FA2-8089-20524FD1C3A9}">
      <dsp:nvSpPr>
        <dsp:cNvPr id="0" name=""/>
        <dsp:cNvSpPr/>
      </dsp:nvSpPr>
      <dsp:spPr>
        <a:xfrm>
          <a:off x="1507845" y="3217958"/>
          <a:ext cx="1687278" cy="130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766" tIns="0" rIns="0" bIns="0" numCol="1" spcCol="1270" anchor="t" anchorCtr="0">
          <a:noAutofit/>
        </a:bodyPr>
        <a:lstStyle/>
        <a:p>
          <a:pPr lvl="0" algn="l" defTabSz="711200">
            <a:lnSpc>
              <a:spcPct val="90000"/>
            </a:lnSpc>
            <a:spcBef>
              <a:spcPct val="0"/>
            </a:spcBef>
            <a:spcAft>
              <a:spcPct val="35000"/>
            </a:spcAft>
          </a:pPr>
          <a:r>
            <a:rPr lang="en-US" sz="1600" kern="1200" dirty="0" smtClean="0"/>
            <a:t>Exposition- </a:t>
          </a:r>
          <a:r>
            <a:rPr lang="en-US" sz="1600" kern="1200" dirty="0" err="1" smtClean="0"/>
            <a:t>Icarus</a:t>
          </a:r>
          <a:r>
            <a:rPr lang="en-US" sz="1600" kern="1200" dirty="0" smtClean="0"/>
            <a:t> begs his father to make him some wings to fly.</a:t>
          </a:r>
          <a:endParaRPr lang="en-US" sz="1600" kern="1200" dirty="0"/>
        </a:p>
      </dsp:txBody>
      <dsp:txXfrm>
        <a:off x="1507845" y="3217958"/>
        <a:ext cx="1687278" cy="1308003"/>
      </dsp:txXfrm>
    </dsp:sp>
    <dsp:sp modelId="{A9BC91F5-93A1-4C36-B040-1844BB091FBF}">
      <dsp:nvSpPr>
        <dsp:cNvPr id="0" name=""/>
        <dsp:cNvSpPr/>
      </dsp:nvSpPr>
      <dsp:spPr>
        <a:xfrm>
          <a:off x="3075639" y="1893662"/>
          <a:ext cx="340352" cy="340352"/>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24C00E-EB89-4AD5-A811-205B09A16DA9}">
      <dsp:nvSpPr>
        <dsp:cNvPr id="0" name=""/>
        <dsp:cNvSpPr/>
      </dsp:nvSpPr>
      <dsp:spPr>
        <a:xfrm>
          <a:off x="3245815" y="2063838"/>
          <a:ext cx="1737969" cy="2462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346" tIns="0" rIns="0" bIns="0" numCol="1" spcCol="1270" anchor="t" anchorCtr="0">
          <a:noAutofit/>
        </a:bodyPr>
        <a:lstStyle/>
        <a:p>
          <a:pPr lvl="0" algn="l" defTabSz="711200">
            <a:lnSpc>
              <a:spcPct val="90000"/>
            </a:lnSpc>
            <a:spcBef>
              <a:spcPct val="0"/>
            </a:spcBef>
            <a:spcAft>
              <a:spcPct val="35000"/>
            </a:spcAft>
          </a:pPr>
          <a:r>
            <a:rPr lang="en-US" sz="1600" kern="1200" dirty="0" smtClean="0"/>
            <a:t>Rising Action:</a:t>
          </a:r>
        </a:p>
        <a:p>
          <a:pPr lvl="0" algn="l" defTabSz="711200">
            <a:lnSpc>
              <a:spcPct val="90000"/>
            </a:lnSpc>
            <a:spcBef>
              <a:spcPct val="0"/>
            </a:spcBef>
            <a:spcAft>
              <a:spcPct val="35000"/>
            </a:spcAft>
          </a:pPr>
          <a:r>
            <a:rPr lang="en-US" sz="1600" kern="1200" dirty="0" err="1" smtClean="0"/>
            <a:t>Icarus</a:t>
          </a:r>
          <a:r>
            <a:rPr lang="en-US" sz="1600" kern="1200" dirty="0" smtClean="0"/>
            <a:t> gets some wings to fly.  His father gives him specific instructions.  They are flying </a:t>
          </a:r>
          <a:r>
            <a:rPr lang="en-US" sz="1600" kern="1200" dirty="0" err="1" smtClean="0"/>
            <a:t>togethrer</a:t>
          </a:r>
          <a:r>
            <a:rPr lang="en-US" sz="1600" kern="1200" dirty="0" smtClean="0"/>
            <a:t>.</a:t>
          </a:r>
          <a:endParaRPr lang="en-US" sz="1600" kern="1200" dirty="0"/>
        </a:p>
      </dsp:txBody>
      <dsp:txXfrm>
        <a:off x="3245815" y="2063838"/>
        <a:ext cx="1737969" cy="2462123"/>
      </dsp:txXfrm>
    </dsp:sp>
    <dsp:sp modelId="{1AAC1ADE-F074-4C5A-80DB-9CFC38C04364}">
      <dsp:nvSpPr>
        <dsp:cNvPr id="0" name=""/>
        <dsp:cNvSpPr/>
      </dsp:nvSpPr>
      <dsp:spPr>
        <a:xfrm>
          <a:off x="5074303" y="1145068"/>
          <a:ext cx="470700" cy="47070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9C9466-7D6D-4FFE-8D23-42FAE63F7832}">
      <dsp:nvSpPr>
        <dsp:cNvPr id="0" name=""/>
        <dsp:cNvSpPr/>
      </dsp:nvSpPr>
      <dsp:spPr>
        <a:xfrm>
          <a:off x="5309653" y="1380418"/>
          <a:ext cx="1737969" cy="3145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414" tIns="0" rIns="0" bIns="0" numCol="1" spcCol="1270" anchor="t" anchorCtr="0">
          <a:noAutofit/>
        </a:bodyPr>
        <a:lstStyle/>
        <a:p>
          <a:pPr lvl="0" algn="l" defTabSz="2889250">
            <a:lnSpc>
              <a:spcPct val="90000"/>
            </a:lnSpc>
            <a:spcBef>
              <a:spcPct val="0"/>
            </a:spcBef>
            <a:spcAft>
              <a:spcPct val="35000"/>
            </a:spcAft>
          </a:pPr>
          <a:r>
            <a:rPr lang="en-US" sz="6500" kern="1200" dirty="0" smtClean="0"/>
            <a:t>???</a:t>
          </a:r>
          <a:endParaRPr lang="en-US" sz="6500" kern="1200" dirty="0"/>
        </a:p>
      </dsp:txBody>
      <dsp:txXfrm>
        <a:off x="5309653" y="1380418"/>
        <a:ext cx="1737969" cy="314554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FC13E2-0835-441A-8B22-4F5E6DA7D216}">
      <dsp:nvSpPr>
        <dsp:cNvPr id="0" name=""/>
        <dsp:cNvSpPr/>
      </dsp:nvSpPr>
      <dsp:spPr>
        <a:xfrm>
          <a:off x="494030" y="0"/>
          <a:ext cx="7241539" cy="4525962"/>
        </a:xfrm>
        <a:prstGeom prst="swooshArrow">
          <a:avLst>
            <a:gd name="adj1" fmla="val 25000"/>
            <a:gd name="adj2" fmla="val 25000"/>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F22D4235-1A63-4570-B80E-E3628C1157D5}">
      <dsp:nvSpPr>
        <dsp:cNvPr id="0" name=""/>
        <dsp:cNvSpPr/>
      </dsp:nvSpPr>
      <dsp:spPr>
        <a:xfrm>
          <a:off x="1413705" y="3123818"/>
          <a:ext cx="188280" cy="18828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5FFE1A-9B23-47A5-8E10-B87E032815C9}">
      <dsp:nvSpPr>
        <dsp:cNvPr id="0" name=""/>
        <dsp:cNvSpPr/>
      </dsp:nvSpPr>
      <dsp:spPr>
        <a:xfrm>
          <a:off x="1507845" y="3217958"/>
          <a:ext cx="1687278" cy="130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766" tIns="0" rIns="0" bIns="0" numCol="1" spcCol="1270" anchor="t" anchorCtr="0">
          <a:noAutofit/>
        </a:bodyPr>
        <a:lstStyle/>
        <a:p>
          <a:pPr lvl="0" algn="l" defTabSz="800100">
            <a:lnSpc>
              <a:spcPct val="90000"/>
            </a:lnSpc>
            <a:spcBef>
              <a:spcPct val="0"/>
            </a:spcBef>
            <a:spcAft>
              <a:spcPct val="35000"/>
            </a:spcAft>
          </a:pPr>
          <a:r>
            <a:rPr lang="en-US" sz="1800" kern="1200" dirty="0" smtClean="0">
              <a:solidFill>
                <a:srgbClr val="0070C0"/>
              </a:solidFill>
            </a:rPr>
            <a:t>Exposition</a:t>
          </a:r>
          <a:endParaRPr lang="en-US" sz="1800" kern="1200" dirty="0">
            <a:solidFill>
              <a:srgbClr val="0070C0"/>
            </a:solidFill>
          </a:endParaRPr>
        </a:p>
      </dsp:txBody>
      <dsp:txXfrm>
        <a:off x="1507845" y="3217958"/>
        <a:ext cx="1687278" cy="1308003"/>
      </dsp:txXfrm>
    </dsp:sp>
    <dsp:sp modelId="{355AFE0B-B25A-4B79-B8F8-EFECEDC43D96}">
      <dsp:nvSpPr>
        <dsp:cNvPr id="0" name=""/>
        <dsp:cNvSpPr/>
      </dsp:nvSpPr>
      <dsp:spPr>
        <a:xfrm>
          <a:off x="3075639" y="1893662"/>
          <a:ext cx="340352" cy="340352"/>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B32D78-4860-4BA6-BBA1-9F518F6A8775}">
      <dsp:nvSpPr>
        <dsp:cNvPr id="0" name=""/>
        <dsp:cNvSpPr/>
      </dsp:nvSpPr>
      <dsp:spPr>
        <a:xfrm>
          <a:off x="3245815" y="2063838"/>
          <a:ext cx="1737969" cy="2462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346" tIns="0" rIns="0" bIns="0" numCol="1" spcCol="1270" anchor="t" anchorCtr="0">
          <a:noAutofit/>
        </a:bodyPr>
        <a:lstStyle/>
        <a:p>
          <a:pPr lvl="0" algn="l" defTabSz="800100">
            <a:lnSpc>
              <a:spcPct val="90000"/>
            </a:lnSpc>
            <a:spcBef>
              <a:spcPct val="0"/>
            </a:spcBef>
            <a:spcAft>
              <a:spcPct val="35000"/>
            </a:spcAft>
          </a:pPr>
          <a:r>
            <a:rPr lang="en-US" sz="1800" kern="1200" dirty="0" smtClean="0">
              <a:solidFill>
                <a:srgbClr val="0070C0"/>
              </a:solidFill>
            </a:rPr>
            <a:t>Rising Action</a:t>
          </a:r>
          <a:endParaRPr lang="en-US" sz="1800" kern="1200" dirty="0">
            <a:solidFill>
              <a:srgbClr val="0070C0"/>
            </a:solidFill>
          </a:endParaRPr>
        </a:p>
      </dsp:txBody>
      <dsp:txXfrm>
        <a:off x="3245815" y="2063838"/>
        <a:ext cx="1737969" cy="2462123"/>
      </dsp:txXfrm>
    </dsp:sp>
    <dsp:sp modelId="{964601E1-AEBD-410F-B8E5-FDBC6D5D726F}">
      <dsp:nvSpPr>
        <dsp:cNvPr id="0" name=""/>
        <dsp:cNvSpPr/>
      </dsp:nvSpPr>
      <dsp:spPr>
        <a:xfrm>
          <a:off x="5074303" y="1145068"/>
          <a:ext cx="470700" cy="47070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E90233-0475-4BAF-8CAB-DF6EDB08E9BC}">
      <dsp:nvSpPr>
        <dsp:cNvPr id="0" name=""/>
        <dsp:cNvSpPr/>
      </dsp:nvSpPr>
      <dsp:spPr>
        <a:xfrm>
          <a:off x="5309653" y="1380418"/>
          <a:ext cx="1737969" cy="3145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414" tIns="0" rIns="0" bIns="0" numCol="1" spcCol="1270" anchor="t" anchorCtr="0">
          <a:noAutofit/>
        </a:bodyPr>
        <a:lstStyle/>
        <a:p>
          <a:pPr lvl="0" algn="l" defTabSz="800100">
            <a:lnSpc>
              <a:spcPct val="90000"/>
            </a:lnSpc>
            <a:spcBef>
              <a:spcPct val="0"/>
            </a:spcBef>
            <a:spcAft>
              <a:spcPct val="35000"/>
            </a:spcAft>
          </a:pPr>
          <a:r>
            <a:rPr lang="en-US" sz="1800" kern="1200" dirty="0" smtClean="0">
              <a:solidFill>
                <a:srgbClr val="0070C0"/>
              </a:solidFill>
            </a:rPr>
            <a:t>Climax</a:t>
          </a:r>
        </a:p>
        <a:p>
          <a:pPr lvl="0" algn="l" defTabSz="800100">
            <a:lnSpc>
              <a:spcPct val="90000"/>
            </a:lnSpc>
            <a:spcBef>
              <a:spcPct val="0"/>
            </a:spcBef>
            <a:spcAft>
              <a:spcPct val="35000"/>
            </a:spcAft>
          </a:pPr>
          <a:r>
            <a:rPr lang="en-US" sz="1800" kern="1200" dirty="0" err="1" smtClean="0">
              <a:solidFill>
                <a:srgbClr val="0070C0"/>
              </a:solidFill>
            </a:rPr>
            <a:t>Icarus</a:t>
          </a:r>
          <a:r>
            <a:rPr lang="en-US" sz="1800" kern="1200" dirty="0" smtClean="0">
              <a:solidFill>
                <a:srgbClr val="0070C0"/>
              </a:solidFill>
            </a:rPr>
            <a:t> flies close to the sun</a:t>
          </a:r>
          <a:endParaRPr lang="en-US" sz="1800" kern="1200" dirty="0">
            <a:solidFill>
              <a:srgbClr val="0070C0"/>
            </a:solidFill>
          </a:endParaRPr>
        </a:p>
      </dsp:txBody>
      <dsp:txXfrm>
        <a:off x="5309653" y="1380418"/>
        <a:ext cx="1737969" cy="3145543"/>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6CC48F8-90D1-4A2E-BE83-8A4C0FADDE02}" type="datetimeFigureOut">
              <a:rPr lang="en-US" smtClean="0"/>
              <a:pPr/>
              <a:t>7/16/2010</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F62E0B1-7DCC-457C-9810-35D88698D86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CC48F8-90D1-4A2E-BE83-8A4C0FADDE02}" type="datetimeFigureOut">
              <a:rPr lang="en-US" smtClean="0"/>
              <a:pPr/>
              <a:t>7/16/2010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F62E0B1-7DCC-457C-9810-35D88698D86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CC48F8-90D1-4A2E-BE83-8A4C0FADDE02}" type="datetimeFigureOut">
              <a:rPr lang="en-US" smtClean="0"/>
              <a:pPr/>
              <a:t>7/16/2010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F62E0B1-7DCC-457C-9810-35D88698D86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CC48F8-90D1-4A2E-BE83-8A4C0FADDE02}" type="datetimeFigureOut">
              <a:rPr lang="en-US" smtClean="0"/>
              <a:pPr/>
              <a:t>7/16/2010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F62E0B1-7DCC-457C-9810-35D88698D863}"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6CC48F8-90D1-4A2E-BE83-8A4C0FADDE02}" type="datetimeFigureOut">
              <a:rPr lang="en-US" smtClean="0"/>
              <a:pPr/>
              <a:t>7/16/2010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F62E0B1-7DCC-457C-9810-35D88698D863}"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6CC48F8-90D1-4A2E-BE83-8A4C0FADDE02}" type="datetimeFigureOut">
              <a:rPr lang="en-US" smtClean="0"/>
              <a:pPr/>
              <a:t>7/16/2010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F62E0B1-7DCC-457C-9810-35D88698D863}"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6CC48F8-90D1-4A2E-BE83-8A4C0FADDE02}" type="datetimeFigureOut">
              <a:rPr lang="en-US" smtClean="0"/>
              <a:pPr/>
              <a:t>7/16/2010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3F62E0B1-7DCC-457C-9810-35D88698D863}"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6CC48F8-90D1-4A2E-BE83-8A4C0FADDE02}" type="datetimeFigureOut">
              <a:rPr lang="en-US" smtClean="0"/>
              <a:pPr/>
              <a:t>7/16/2010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F62E0B1-7DCC-457C-9810-35D88698D863}"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6CC48F8-90D1-4A2E-BE83-8A4C0FADDE02}" type="datetimeFigureOut">
              <a:rPr lang="en-US" smtClean="0"/>
              <a:pPr/>
              <a:t>7/16/2010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F62E0B1-7DCC-457C-9810-35D88698D86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6CC48F8-90D1-4A2E-BE83-8A4C0FADDE02}" type="datetimeFigureOut">
              <a:rPr lang="en-US" smtClean="0"/>
              <a:pPr/>
              <a:t>7/16/2010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F62E0B1-7DCC-457C-9810-35D88698D863}"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6CC48F8-90D1-4A2E-BE83-8A4C0FADDE02}" type="datetimeFigureOut">
              <a:rPr lang="en-US" smtClean="0"/>
              <a:pPr/>
              <a:t>7/16/2010</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F62E0B1-7DCC-457C-9810-35D88698D863}"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6CC48F8-90D1-4A2E-BE83-8A4C0FADDE02}" type="datetimeFigureOut">
              <a:rPr lang="en-US" smtClean="0"/>
              <a:pPr/>
              <a:t>7/16/2010</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F62E0B1-7DCC-457C-9810-35D88698D86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CLIMAX IN GREEK MYTHOLOGY</a:t>
            </a:r>
            <a:endParaRPr lang="en-US" dirty="0"/>
          </a:p>
        </p:txBody>
      </p:sp>
      <p:sp>
        <p:nvSpPr>
          <p:cNvPr id="3" name="Subtitle 2"/>
          <p:cNvSpPr>
            <a:spLocks noGrp="1"/>
          </p:cNvSpPr>
          <p:nvPr>
            <p:ph type="subTitle" idx="1"/>
          </p:nvPr>
        </p:nvSpPr>
        <p:spPr/>
        <p:txBody>
          <a:bodyPr/>
          <a:lstStyle/>
          <a:p>
            <a:r>
              <a:rPr lang="en-US" dirty="0" smtClean="0"/>
              <a:t>Presented by: Coretta Gholston</a:t>
            </a:r>
          </a:p>
          <a:p>
            <a:r>
              <a:rPr lang="en-US" dirty="0" smtClean="0"/>
              <a:t>For Ms. Parker’s class</a:t>
            </a:r>
            <a:endParaRPr lang="en-US" dirty="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rrow.png"/>
          <p:cNvPicPr>
            <a:picLocks noGrp="1" noChangeAspect="1"/>
          </p:cNvPicPr>
          <p:nvPr>
            <p:ph idx="1"/>
          </p:nvPr>
        </p:nvPicPr>
        <p:blipFill>
          <a:blip r:embed="rId2" cstate="print"/>
          <a:stretch>
            <a:fillRect/>
          </a:stretch>
        </p:blipFill>
        <p:spPr>
          <a:xfrm flipV="1">
            <a:off x="457200" y="1524000"/>
            <a:ext cx="8224598" cy="4525962"/>
          </a:xfrm>
          <a:prstGeom prst="rect">
            <a:avLst/>
          </a:prstGeom>
          <a:ln>
            <a:noFill/>
          </a:ln>
          <a:effectLst>
            <a:outerShdw blurRad="292100" dist="139700" dir="2700000" algn="tl" rotWithShape="0">
              <a:srgbClr val="333333">
                <a:alpha val="65000"/>
              </a:srgbClr>
            </a:outerShdw>
          </a:effectLst>
        </p:spPr>
      </p:pic>
      <p:sp>
        <p:nvSpPr>
          <p:cNvPr id="3" name="Title 2"/>
          <p:cNvSpPr>
            <a:spLocks noGrp="1"/>
          </p:cNvSpPr>
          <p:nvPr>
            <p:ph type="title"/>
          </p:nvPr>
        </p:nvSpPr>
        <p:spPr/>
        <p:txBody>
          <a:bodyPr>
            <a:normAutofit/>
          </a:bodyPr>
          <a:lstStyle/>
          <a:p>
            <a:pPr algn="ctr"/>
            <a:r>
              <a:rPr lang="en-US" sz="6600" dirty="0" smtClean="0"/>
              <a:t>After  the climax</a:t>
            </a:r>
            <a:endParaRPr lang="en-US" sz="6600" dirty="0"/>
          </a:p>
        </p:txBody>
      </p:sp>
      <p:sp>
        <p:nvSpPr>
          <p:cNvPr id="7" name="Rectangle 6"/>
          <p:cNvSpPr/>
          <p:nvPr/>
        </p:nvSpPr>
        <p:spPr>
          <a:xfrm rot="979715">
            <a:off x="2175941" y="2889567"/>
            <a:ext cx="4990469" cy="923330"/>
          </a:xfrm>
          <a:prstGeom prst="rect">
            <a:avLst/>
          </a:prstGeom>
          <a:noFill/>
        </p:spPr>
        <p:txBody>
          <a:bodyPr wrap="none" lIns="91440" tIns="45720" rIns="91440" bIns="45720">
            <a:prstTxWarp prst="textArchDown">
              <a:avLst/>
            </a:prstTxWarp>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Falling Action</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pPr algn="ctr"/>
            <a:r>
              <a:rPr lang="en-US" dirty="0" smtClean="0"/>
              <a:t>Climax</a:t>
            </a:r>
            <a:endParaRPr lang="en-US" dirty="0"/>
          </a:p>
        </p:txBody>
      </p:sp>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Daedalus and his son, Icarus are held hostage by King Midas.  Daedalus decides that he will create a brilliant plan for him and his son to escape.  He creates some wings with wax so he can fly away.  He informs his son that he will come back for him.  </a:t>
            </a:r>
          </a:p>
          <a:p>
            <a:r>
              <a:rPr lang="en-US" dirty="0" smtClean="0"/>
              <a:t>Questions:</a:t>
            </a:r>
          </a:p>
          <a:p>
            <a:r>
              <a:rPr lang="en-US" dirty="0" smtClean="0"/>
              <a:t>What is a low point for Daedalus and Icarus?</a:t>
            </a:r>
          </a:p>
          <a:p>
            <a:r>
              <a:rPr lang="en-US" dirty="0" smtClean="0"/>
              <a:t>Have you ever experienced a low point in your life? Explain.</a:t>
            </a:r>
            <a:endParaRPr lang="en-US" dirty="0"/>
          </a:p>
        </p:txBody>
      </p:sp>
      <p:sp>
        <p:nvSpPr>
          <p:cNvPr id="3" name="Title 2"/>
          <p:cNvSpPr>
            <a:spLocks noGrp="1"/>
          </p:cNvSpPr>
          <p:nvPr>
            <p:ph type="title"/>
          </p:nvPr>
        </p:nvSpPr>
        <p:spPr/>
        <p:txBody>
          <a:bodyPr/>
          <a:lstStyle/>
          <a:p>
            <a:pPr algn="ctr"/>
            <a:r>
              <a:rPr lang="en-US" i="1" dirty="0" smtClean="0"/>
              <a:t>Flight of Icarus</a:t>
            </a:r>
            <a:endParaRPr lang="en-US" i="1" dirty="0"/>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Icarus begs his father to make him some wings so he can fly.  Daedalus is hesitant, but he makes the wings for his son.  He tells  his son that they will leave when the guards are sleep.</a:t>
            </a:r>
          </a:p>
          <a:p>
            <a:r>
              <a:rPr lang="en-US" dirty="0" smtClean="0"/>
              <a:t>Questions:</a:t>
            </a:r>
          </a:p>
          <a:p>
            <a:r>
              <a:rPr lang="en-US" dirty="0" smtClean="0"/>
              <a:t>Do you feel that this plan could work?</a:t>
            </a:r>
          </a:p>
          <a:p>
            <a:r>
              <a:rPr lang="en-US" dirty="0" smtClean="0"/>
              <a:t>If you were held hostage, what plan would you develop?</a:t>
            </a:r>
            <a:endParaRPr lang="en-US" dirty="0"/>
          </a:p>
        </p:txBody>
      </p:sp>
      <p:sp>
        <p:nvSpPr>
          <p:cNvPr id="3" name="Title 2"/>
          <p:cNvSpPr>
            <a:spLocks noGrp="1"/>
          </p:cNvSpPr>
          <p:nvPr>
            <p:ph type="title"/>
          </p:nvPr>
        </p:nvSpPr>
        <p:spPr/>
        <p:txBody>
          <a:bodyPr/>
          <a:lstStyle/>
          <a:p>
            <a:pPr algn="ctr"/>
            <a:r>
              <a:rPr lang="en-US" i="1" dirty="0" smtClean="0"/>
              <a:t>Flight of Icarus</a:t>
            </a:r>
            <a:endParaRPr lang="en-US" i="1" dirty="0"/>
          </a:p>
        </p:txBody>
      </p:sp>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Daedalus also gives Icarus special instructions.  He tells his son specifically not to fly to low because he will drown and not to fly too high because the sun will melt the wax.  When the guards are away, they start the flight (to be continued)</a:t>
            </a:r>
          </a:p>
          <a:p>
            <a:pPr>
              <a:buNone/>
            </a:pPr>
            <a:r>
              <a:rPr lang="en-US" dirty="0" smtClean="0"/>
              <a:t>Questions:</a:t>
            </a:r>
          </a:p>
          <a:p>
            <a:pPr>
              <a:buNone/>
            </a:pPr>
            <a:r>
              <a:rPr lang="en-US" dirty="0" smtClean="0"/>
              <a:t>-Do you think Icarus will follow instructions?</a:t>
            </a:r>
          </a:p>
          <a:p>
            <a:pPr>
              <a:buNone/>
            </a:pPr>
            <a:r>
              <a:rPr lang="en-US" dirty="0" smtClean="0"/>
              <a:t>- Do you listen to your mother and father everytime they give you instructions?</a:t>
            </a:r>
            <a:endParaRPr lang="en-US" dirty="0"/>
          </a:p>
        </p:txBody>
      </p:sp>
      <p:sp>
        <p:nvSpPr>
          <p:cNvPr id="3" name="Title 2"/>
          <p:cNvSpPr>
            <a:spLocks noGrp="1"/>
          </p:cNvSpPr>
          <p:nvPr>
            <p:ph type="title"/>
          </p:nvPr>
        </p:nvSpPr>
        <p:spPr/>
        <p:txBody>
          <a:bodyPr/>
          <a:lstStyle/>
          <a:p>
            <a:pPr algn="ctr"/>
            <a:r>
              <a:rPr lang="en-US" i="1" dirty="0" smtClean="0"/>
              <a:t>Flight of Icarus</a:t>
            </a:r>
            <a:endParaRPr lang="en-US" i="1"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pPr algn="ctr"/>
            <a:r>
              <a:rPr lang="en-US" dirty="0" smtClean="0"/>
              <a:t>Review</a:t>
            </a:r>
            <a:endParaRPr lang="en-US"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flight is going well.  Daedalus and Icarus are flying together.  People see them flying and call them “gods.”  Icarus starts to feel real good about himself that he thinks he is a god.  </a:t>
            </a:r>
          </a:p>
          <a:p>
            <a:r>
              <a:rPr lang="en-US" dirty="0" smtClean="0"/>
              <a:t>Question:</a:t>
            </a:r>
          </a:p>
          <a:p>
            <a:r>
              <a:rPr lang="en-US" dirty="0" smtClean="0"/>
              <a:t>What do you think Icarus will do now?</a:t>
            </a:r>
            <a:endParaRPr lang="en-US" dirty="0"/>
          </a:p>
        </p:txBody>
      </p:sp>
      <p:sp>
        <p:nvSpPr>
          <p:cNvPr id="3" name="Title 2"/>
          <p:cNvSpPr>
            <a:spLocks noGrp="1"/>
          </p:cNvSpPr>
          <p:nvPr>
            <p:ph type="title"/>
          </p:nvPr>
        </p:nvSpPr>
        <p:spPr/>
        <p:txBody>
          <a:bodyPr/>
          <a:lstStyle/>
          <a:p>
            <a:pPr algn="ctr"/>
            <a:r>
              <a:rPr lang="en-US" i="1" dirty="0" smtClean="0"/>
              <a:t>Flight of Icarus</a:t>
            </a:r>
            <a:endParaRPr lang="en-US" i="1" dirty="0"/>
          </a:p>
        </p:txBody>
      </p:sp>
      <p:pic>
        <p:nvPicPr>
          <p:cNvPr id="4" name="Picture 3" descr="icarus-daedalus.jpg"/>
          <p:cNvPicPr>
            <a:picLocks noChangeAspect="1"/>
          </p:cNvPicPr>
          <p:nvPr/>
        </p:nvPicPr>
        <p:blipFill>
          <a:blip r:embed="rId2" cstate="print"/>
          <a:stretch>
            <a:fillRect/>
          </a:stretch>
        </p:blipFill>
        <p:spPr>
          <a:xfrm>
            <a:off x="3581400" y="4495800"/>
            <a:ext cx="2381250" cy="2162175"/>
          </a:xfrm>
          <a:prstGeom prst="rect">
            <a:avLst/>
          </a:prstGeom>
          <a:ln>
            <a:noFill/>
          </a:ln>
          <a:effectLst>
            <a:softEdge rad="112500"/>
          </a:effectLst>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Icarus starts to fly higher since he is feeling like a god.  Daedalus can no longer see his son.  Icarus flies so high that the sun starts to melt his wings.  After the wings are melted, he falls into the ocean and dies.</a:t>
            </a:r>
          </a:p>
          <a:p>
            <a:pPr>
              <a:buNone/>
            </a:pPr>
            <a:endParaRPr lang="en-US" dirty="0"/>
          </a:p>
        </p:txBody>
      </p:sp>
      <p:sp>
        <p:nvSpPr>
          <p:cNvPr id="3" name="Title 2"/>
          <p:cNvSpPr>
            <a:spLocks noGrp="1"/>
          </p:cNvSpPr>
          <p:nvPr>
            <p:ph type="title"/>
          </p:nvPr>
        </p:nvSpPr>
        <p:spPr/>
        <p:txBody>
          <a:bodyPr/>
          <a:lstStyle/>
          <a:p>
            <a:pPr algn="ctr"/>
            <a:r>
              <a:rPr lang="en-US" i="1" dirty="0" smtClean="0"/>
              <a:t>Flight of Icarus</a:t>
            </a:r>
            <a:endParaRPr lang="en-US" i="1" dirty="0"/>
          </a:p>
        </p:txBody>
      </p:sp>
      <p:pic>
        <p:nvPicPr>
          <p:cNvPr id="13" name="Picture 12" descr="daedalus-and-icarus.jpg"/>
          <p:cNvPicPr>
            <a:picLocks noChangeAspect="1"/>
          </p:cNvPicPr>
          <p:nvPr/>
        </p:nvPicPr>
        <p:blipFill>
          <a:blip r:embed="rId2" cstate="print"/>
          <a:stretch>
            <a:fillRect/>
          </a:stretch>
        </p:blipFill>
        <p:spPr>
          <a:xfrm>
            <a:off x="3124200" y="3657600"/>
            <a:ext cx="3390667" cy="2926080"/>
          </a:xfrm>
          <a:prstGeom prst="rect">
            <a:avLst/>
          </a:prstGeom>
          <a:ln>
            <a:noFill/>
          </a:ln>
          <a:effectLst>
            <a:softEdge rad="112500"/>
          </a:effectLst>
        </p:spPr>
      </p:pic>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fontScale="90000"/>
          </a:bodyPr>
          <a:lstStyle/>
          <a:p>
            <a:pPr algn="ctr"/>
            <a:r>
              <a:rPr lang="en-US" dirty="0" smtClean="0"/>
              <a:t>What is the climax</a:t>
            </a:r>
            <a:br>
              <a:rPr lang="en-US" dirty="0" smtClean="0"/>
            </a:br>
            <a:r>
              <a:rPr lang="en-US" dirty="0" smtClean="0"/>
              <a:t>in </a:t>
            </a:r>
            <a:r>
              <a:rPr lang="en-US" i="1" dirty="0" smtClean="0"/>
              <a:t>Daedalus and Icarus</a:t>
            </a:r>
            <a:endParaRPr lang="en-US" dirty="0"/>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97</TotalTime>
  <Words>414</Words>
  <Application>Microsoft Office PowerPoint</Application>
  <PresentationFormat>On-screen Show (4:3)</PresentationFormat>
  <Paragraphs>38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CLIMAX IN GREEK MYTHOLOGY</vt:lpstr>
      <vt:lpstr>Climax</vt:lpstr>
      <vt:lpstr>Flight of Icarus</vt:lpstr>
      <vt:lpstr>Flight of Icarus</vt:lpstr>
      <vt:lpstr>Flight of Icarus</vt:lpstr>
      <vt:lpstr>Review</vt:lpstr>
      <vt:lpstr>Flight of Icarus</vt:lpstr>
      <vt:lpstr>Flight of Icarus</vt:lpstr>
      <vt:lpstr>What is the climax in Daedalus and Icarus</vt:lpstr>
      <vt:lpstr>After  the climax</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CLIMAX IN GREEK MYTHOLOGY</dc:title>
  <dc:creator>student</dc:creator>
  <cp:lastModifiedBy>student</cp:lastModifiedBy>
  <cp:revision>11</cp:revision>
  <dcterms:created xsi:type="dcterms:W3CDTF">2010-07-13T19:40:07Z</dcterms:created>
  <dcterms:modified xsi:type="dcterms:W3CDTF">2010-07-16T15:39:35Z</dcterms:modified>
</cp:coreProperties>
</file>