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E446-51A1-4080-AEB3-14B41DA59F79}" type="datetimeFigureOut">
              <a:rPr lang="en-US" smtClean="0"/>
              <a:pPr/>
              <a:t>7/15/2010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A471-A1A2-4D28-93B0-29AD9ACC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E446-51A1-4080-AEB3-14B41DA59F79}" type="datetimeFigureOut">
              <a:rPr lang="en-US" smtClean="0"/>
              <a:pPr/>
              <a:t>7/15/2010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A471-A1A2-4D28-93B0-29AD9ACC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E446-51A1-4080-AEB3-14B41DA59F79}" type="datetimeFigureOut">
              <a:rPr lang="en-US" smtClean="0"/>
              <a:pPr/>
              <a:t>7/15/2010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A471-A1A2-4D28-93B0-29AD9ACC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E446-51A1-4080-AEB3-14B41DA59F79}" type="datetimeFigureOut">
              <a:rPr lang="en-US" smtClean="0"/>
              <a:pPr/>
              <a:t>7/15/2010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A471-A1A2-4D28-93B0-29AD9ACC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E446-51A1-4080-AEB3-14B41DA59F79}" type="datetimeFigureOut">
              <a:rPr lang="en-US" smtClean="0"/>
              <a:pPr/>
              <a:t>7/15/2010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A471-A1A2-4D28-93B0-29AD9ACC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E446-51A1-4080-AEB3-14B41DA59F79}" type="datetimeFigureOut">
              <a:rPr lang="en-US" smtClean="0"/>
              <a:pPr/>
              <a:t>7/15/2010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A471-A1A2-4D28-93B0-29AD9ACC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E446-51A1-4080-AEB3-14B41DA59F79}" type="datetimeFigureOut">
              <a:rPr lang="en-US" smtClean="0"/>
              <a:pPr/>
              <a:t>7/15/2010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A471-A1A2-4D28-93B0-29AD9ACC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E446-51A1-4080-AEB3-14B41DA59F79}" type="datetimeFigureOut">
              <a:rPr lang="en-US" smtClean="0"/>
              <a:pPr/>
              <a:t>7/15/2010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A471-A1A2-4D28-93B0-29AD9ACC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E446-51A1-4080-AEB3-14B41DA59F79}" type="datetimeFigureOut">
              <a:rPr lang="en-US" smtClean="0"/>
              <a:pPr/>
              <a:t>7/15/2010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A471-A1A2-4D28-93B0-29AD9ACC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E446-51A1-4080-AEB3-14B41DA59F79}" type="datetimeFigureOut">
              <a:rPr lang="en-US" smtClean="0"/>
              <a:pPr/>
              <a:t>7/15/2010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A471-A1A2-4D28-93B0-29AD9ACC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E446-51A1-4080-AEB3-14B41DA59F79}" type="datetimeFigureOut">
              <a:rPr lang="en-US" smtClean="0"/>
              <a:pPr/>
              <a:t>7/15/2010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A4A471-A1A2-4D28-93B0-29AD9ACCA5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EEE446-51A1-4080-AEB3-14B41DA59F79}" type="datetimeFigureOut">
              <a:rPr lang="en-US" smtClean="0"/>
              <a:pPr/>
              <a:t>7/15/2010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A4A471-A1A2-4D28-93B0-29AD9ACCA53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dysseus_narrowweb__300x500,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Climax in Greek Mythology (topic)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Name</a:t>
            </a:r>
          </a:p>
          <a:p>
            <a:r>
              <a:rPr lang="en-US" dirty="0" smtClean="0"/>
              <a:t>Instructor’s Name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Define climax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may explain climax in detail.</a:t>
            </a:r>
          </a:p>
          <a:p>
            <a:r>
              <a:rPr lang="en-US" dirty="0" smtClean="0"/>
              <a:t>You could use an example , chart, or graph.</a:t>
            </a:r>
          </a:p>
          <a:p>
            <a:r>
              <a:rPr lang="en-US" dirty="0" smtClean="0"/>
              <a:t>You could also use pictures or sound.</a:t>
            </a:r>
          </a:p>
        </p:txBody>
      </p:sp>
      <p:pic>
        <p:nvPicPr>
          <p:cNvPr id="5" name="Picture 4" descr="Odysseus-xx-Jacob-Jordae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4267200"/>
            <a:ext cx="3017520" cy="188092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Odyssey (title of Greek myth)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Summarize the story of the Greek myth that you plan to use to describe the climax.</a:t>
            </a:r>
          </a:p>
          <a:p>
            <a:r>
              <a:rPr lang="en-US" dirty="0" smtClean="0"/>
              <a:t>Insert picture (Be careful when you get pictures of the Internet of Greek myths because the pictures must be appropriate…no nudity).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dirty="0" smtClean="0"/>
              <a:t>The Odyssey </a:t>
            </a:r>
            <a:r>
              <a:rPr lang="en-US" dirty="0" smtClean="0"/>
              <a:t>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Continue summarizing the story.</a:t>
            </a:r>
          </a:p>
          <a:p>
            <a:r>
              <a:rPr lang="en-US" dirty="0" smtClean="0"/>
              <a:t>Ask questions before you complete your summary.</a:t>
            </a:r>
          </a:p>
          <a:p>
            <a:r>
              <a:rPr lang="en-US" dirty="0" smtClean="0"/>
              <a:t>Questions:</a:t>
            </a:r>
          </a:p>
          <a:p>
            <a:r>
              <a:rPr lang="en-US" dirty="0" smtClean="0"/>
              <a:t>What is the exposition in </a:t>
            </a:r>
            <a:r>
              <a:rPr lang="en-US" i="1" dirty="0" smtClean="0"/>
              <a:t>The Odyssey</a:t>
            </a:r>
            <a:r>
              <a:rPr lang="en-US" dirty="0" smtClean="0"/>
              <a:t>?</a:t>
            </a:r>
          </a:p>
          <a:p>
            <a:r>
              <a:rPr lang="en-US" dirty="0" smtClean="0"/>
              <a:t>Name two characters in </a:t>
            </a:r>
            <a:r>
              <a:rPr lang="en-US" i="1" dirty="0" smtClean="0"/>
              <a:t>The Odyssey?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dirty="0" smtClean="0"/>
              <a:t>The Odyssey </a:t>
            </a:r>
            <a:r>
              <a:rPr lang="en-US" dirty="0" smtClean="0"/>
              <a:t>(continued)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summary</a:t>
            </a:r>
          </a:p>
          <a:p>
            <a:r>
              <a:rPr lang="en-US" dirty="0" smtClean="0"/>
              <a:t>Ask Questions</a:t>
            </a:r>
          </a:p>
          <a:p>
            <a:r>
              <a:rPr lang="en-US" dirty="0" smtClean="0"/>
              <a:t>Add a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dirty="0" smtClean="0"/>
              <a:t>The Odyssey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Explain the climax as it relates to the story.</a:t>
            </a:r>
            <a:endParaRPr 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Cite sources here</a:t>
            </a:r>
          </a:p>
          <a:p>
            <a:r>
              <a:rPr lang="en-US" dirty="0" smtClean="0"/>
              <a:t>Could add some sound</a:t>
            </a:r>
          </a:p>
          <a:p>
            <a:r>
              <a:rPr lang="en-US" dirty="0" smtClean="0"/>
              <a:t>Can add animations to each slide.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</TotalTime>
  <Words>161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Climax in Greek Mythology (topic)</vt:lpstr>
      <vt:lpstr>Define climax</vt:lpstr>
      <vt:lpstr>The Odyssey (title of Greek myth)</vt:lpstr>
      <vt:lpstr>The Odyssey (continued)</vt:lpstr>
      <vt:lpstr>The Odyssey (continued)</vt:lpstr>
      <vt:lpstr>The Odyssey</vt:lpstr>
      <vt:lpstr>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Climax in Greek Mythology (topic)</dc:title>
  <dc:creator>student</dc:creator>
  <cp:lastModifiedBy>student</cp:lastModifiedBy>
  <cp:revision>5</cp:revision>
  <dcterms:created xsi:type="dcterms:W3CDTF">2010-07-15T14:25:31Z</dcterms:created>
  <dcterms:modified xsi:type="dcterms:W3CDTF">2010-07-15T18:22:59Z</dcterms:modified>
</cp:coreProperties>
</file>