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5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F1953-356C-455E-9B6C-B9AFC4C5194F}" type="datetimeFigureOut">
              <a:rPr lang="en-US" smtClean="0"/>
              <a:t>7/14/2010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CB307-BEC8-4617-9F9F-12EC923969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F1953-356C-455E-9B6C-B9AFC4C5194F}" type="datetimeFigureOut">
              <a:rPr lang="en-US" smtClean="0"/>
              <a:t>7/14/2010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CB307-BEC8-4617-9F9F-12EC923969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F1953-356C-455E-9B6C-B9AFC4C5194F}" type="datetimeFigureOut">
              <a:rPr lang="en-US" smtClean="0"/>
              <a:t>7/14/2010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CB307-BEC8-4617-9F9F-12EC923969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F1953-356C-455E-9B6C-B9AFC4C5194F}" type="datetimeFigureOut">
              <a:rPr lang="en-US" smtClean="0"/>
              <a:t>7/14/2010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CB307-BEC8-4617-9F9F-12EC923969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F1953-356C-455E-9B6C-B9AFC4C5194F}" type="datetimeFigureOut">
              <a:rPr lang="en-US" smtClean="0"/>
              <a:t>7/14/2010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CB307-BEC8-4617-9F9F-12EC923969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F1953-356C-455E-9B6C-B9AFC4C5194F}" type="datetimeFigureOut">
              <a:rPr lang="en-US" smtClean="0"/>
              <a:t>7/14/2010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CB307-BEC8-4617-9F9F-12EC923969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F1953-356C-455E-9B6C-B9AFC4C5194F}" type="datetimeFigureOut">
              <a:rPr lang="en-US" smtClean="0"/>
              <a:t>7/14/2010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CB307-BEC8-4617-9F9F-12EC923969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F1953-356C-455E-9B6C-B9AFC4C5194F}" type="datetimeFigureOut">
              <a:rPr lang="en-US" smtClean="0"/>
              <a:t>7/14/2010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CB307-BEC8-4617-9F9F-12EC923969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F1953-356C-455E-9B6C-B9AFC4C5194F}" type="datetimeFigureOut">
              <a:rPr lang="en-US" smtClean="0"/>
              <a:t>7/14/2010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CB307-BEC8-4617-9F9F-12EC923969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F1953-356C-455E-9B6C-B9AFC4C5194F}" type="datetimeFigureOut">
              <a:rPr lang="en-US" smtClean="0"/>
              <a:t>7/14/2010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CB307-BEC8-4617-9F9F-12EC923969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F1953-356C-455E-9B6C-B9AFC4C5194F}" type="datetimeFigureOut">
              <a:rPr lang="en-US" smtClean="0"/>
              <a:t>7/14/2010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CB307-BEC8-4617-9F9F-12EC923969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4F1953-356C-455E-9B6C-B9AFC4C5194F}" type="datetimeFigureOut">
              <a:rPr lang="en-US" smtClean="0"/>
              <a:t>7/14/2010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ECB307-BEC8-4617-9F9F-12EC923969F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Math in History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The Pythagorean Theorem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Math in 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has math changed through history?</a:t>
            </a:r>
          </a:p>
          <a:p>
            <a:endParaRPr lang="en-US" dirty="0"/>
          </a:p>
          <a:p>
            <a:r>
              <a:rPr lang="en-US" dirty="0" smtClean="0"/>
              <a:t>Much of math has remained the same since it was discovered.  We generally will give the discovery the name of the person that we associate with it.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Math in 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dirty="0" smtClean="0"/>
              <a:t>Descartes Rule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Euclidean Geometry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Pythagorean Theorem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Euler’s Rule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Math in 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does math serve to bridge the past with the present?......</a:t>
            </a:r>
          </a:p>
          <a:p>
            <a:endParaRPr lang="en-US" dirty="0"/>
          </a:p>
          <a:p>
            <a:r>
              <a:rPr lang="en-US" dirty="0" smtClean="0"/>
              <a:t>How far (in feet) out should the ladder be placed if we are 24 feet and the ladder is 25 feet tall?.......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Math in History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8" name="Picture 4" descr="C:\Documents and Settings\student.ETC\Local Settings\Temporary Internet Files\Content.IE5\01TJTMEB\MC9002803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2286000"/>
            <a:ext cx="2133599" cy="2819400"/>
          </a:xfrm>
          <a:prstGeom prst="rect">
            <a:avLst/>
          </a:prstGeom>
          <a:noFill/>
        </p:spPr>
      </p:pic>
      <p:pic>
        <p:nvPicPr>
          <p:cNvPr id="1029" name="Picture 5" descr="C:\Documents and Settings\student.ETC\Local Settings\Temporary Internet Files\Content.IE5\M4RTET3M\MC900055165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2334284"/>
            <a:ext cx="3048000" cy="284731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99</Words>
  <Application>Microsoft Office PowerPoint</Application>
  <PresentationFormat>On-screen Show (4:3)</PresentationFormat>
  <Paragraphs>19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Math in History</vt:lpstr>
      <vt:lpstr>Math in History</vt:lpstr>
      <vt:lpstr>Math in History</vt:lpstr>
      <vt:lpstr>Math in History</vt:lpstr>
      <vt:lpstr>Math in History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Math in History</dc:title>
  <dc:creator>student</dc:creator>
  <cp:lastModifiedBy>student</cp:lastModifiedBy>
  <cp:revision>3</cp:revision>
  <dcterms:created xsi:type="dcterms:W3CDTF">2010-07-14T15:43:19Z</dcterms:created>
  <dcterms:modified xsi:type="dcterms:W3CDTF">2010-07-14T16:11:34Z</dcterms:modified>
</cp:coreProperties>
</file>