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29"/>
  </p:handout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74" r:id="rId9"/>
    <p:sldId id="275" r:id="rId10"/>
    <p:sldId id="276" r:id="rId11"/>
    <p:sldId id="277" r:id="rId12"/>
    <p:sldId id="279" r:id="rId13"/>
    <p:sldId id="281" r:id="rId14"/>
    <p:sldId id="278" r:id="rId15"/>
    <p:sldId id="280" r:id="rId16"/>
    <p:sldId id="282" r:id="rId17"/>
    <p:sldId id="283" r:id="rId18"/>
    <p:sldId id="264" r:id="rId19"/>
    <p:sldId id="265" r:id="rId20"/>
    <p:sldId id="266" r:id="rId21"/>
    <p:sldId id="267" r:id="rId22"/>
    <p:sldId id="268" r:id="rId23"/>
    <p:sldId id="269" r:id="rId24"/>
    <p:sldId id="270" r:id="rId25"/>
    <p:sldId id="271" r:id="rId26"/>
    <p:sldId id="272" r:id="rId27"/>
    <p:sldId id="273" r:id="rId2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A5C26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06799F8-075E-4A3A-A7F6-7FBC6576F1A4}" styleName="Themed Style 2 - Accent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49" autoAdjust="0"/>
    <p:restoredTop sz="94660"/>
  </p:normalViewPr>
  <p:slideViewPr>
    <p:cSldViewPr>
      <p:cViewPr varScale="1">
        <p:scale>
          <a:sx n="73" d="100"/>
          <a:sy n="73" d="100"/>
        </p:scale>
        <p:origin x="-57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20" d="100"/>
          <a:sy n="20" d="100"/>
        </p:scale>
        <p:origin x="-2148" y="-96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635206-250A-47BF-82E1-1BCE2DD71CCE}" type="datetimeFigureOut">
              <a:rPr lang="en-US" smtClean="0"/>
              <a:t>7/14/2010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B0FAB1-5768-4DB7-8A8E-D7A68CE9805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4A5C2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1B57F7-B483-42F7-ACDB-7A955343ECCA}" type="datetimeFigureOut">
              <a:rPr lang="en-US" smtClean="0"/>
              <a:pPr/>
              <a:t>7/14/2010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E5759C-E82C-48EB-9D63-0F123412555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4.xml"/><Relationship Id="rId13" Type="http://schemas.openxmlformats.org/officeDocument/2006/relationships/slide" Target="slide22.xml"/><Relationship Id="rId3" Type="http://schemas.openxmlformats.org/officeDocument/2006/relationships/slide" Target="slide7.xml"/><Relationship Id="rId7" Type="http://schemas.openxmlformats.org/officeDocument/2006/relationships/slide" Target="slide19.xml"/><Relationship Id="rId12" Type="http://schemas.openxmlformats.org/officeDocument/2006/relationships/slide" Target="slide6.xml"/><Relationship Id="rId2" Type="http://schemas.openxmlformats.org/officeDocument/2006/relationships/slide" Target="slide2.xml"/><Relationship Id="rId1" Type="http://schemas.openxmlformats.org/officeDocument/2006/relationships/slideLayout" Target="../slideLayouts/slideLayout7.xml"/><Relationship Id="rId6" Type="http://schemas.openxmlformats.org/officeDocument/2006/relationships/slide" Target="slide8.xml"/><Relationship Id="rId11" Type="http://schemas.openxmlformats.org/officeDocument/2006/relationships/slide" Target="slide21.xml"/><Relationship Id="rId5" Type="http://schemas.openxmlformats.org/officeDocument/2006/relationships/slide" Target="slide3.xml"/><Relationship Id="rId10" Type="http://schemas.openxmlformats.org/officeDocument/2006/relationships/slide" Target="slide5.xml"/><Relationship Id="rId4" Type="http://schemas.openxmlformats.org/officeDocument/2006/relationships/slide" Target="slide18.xml"/><Relationship Id="rId9" Type="http://schemas.openxmlformats.org/officeDocument/2006/relationships/slide" Target="slide20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0" y="2"/>
          <a:ext cx="9144000" cy="6858000"/>
        </p:xfrm>
        <a:graphic>
          <a:graphicData uri="http://schemas.openxmlformats.org/drawingml/2006/table">
            <a:tbl>
              <a:tblPr firstRow="1">
                <a:tableStyleId>{69C7853C-536D-4A76-A0AE-DD22124D55A5}</a:tableStyleId>
              </a:tblPr>
              <a:tblGrid>
                <a:gridCol w="1828800"/>
                <a:gridCol w="1828800"/>
                <a:gridCol w="1828800"/>
                <a:gridCol w="1828800"/>
                <a:gridCol w="1828800"/>
              </a:tblGrid>
              <a:tr h="1143000">
                <a:tc>
                  <a:txBody>
                    <a:bodyPr/>
                    <a:lstStyle/>
                    <a:p>
                      <a:pPr algn="ctr"/>
                      <a:endParaRPr lang="en-US" sz="1400" dirty="0" smtClean="0">
                        <a:solidFill>
                          <a:srgbClr val="FFFF00"/>
                        </a:solidFill>
                      </a:endParaRPr>
                    </a:p>
                    <a:p>
                      <a:pPr algn="ctr"/>
                      <a:endParaRPr lang="en-US" sz="1400" dirty="0" smtClean="0">
                        <a:solidFill>
                          <a:srgbClr val="FFFF00"/>
                        </a:solidFill>
                      </a:endParaRPr>
                    </a:p>
                    <a:p>
                      <a:pPr algn="ctr"/>
                      <a:r>
                        <a:rPr lang="en-US" sz="1400" dirty="0" smtClean="0">
                          <a:solidFill>
                            <a:srgbClr val="FFFF00"/>
                          </a:solidFill>
                        </a:rPr>
                        <a:t>Where in the World?</a:t>
                      </a:r>
                      <a:endParaRPr lang="en-US" sz="1400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rgbClr val="4A5C26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 smtClean="0">
                        <a:solidFill>
                          <a:srgbClr val="FFFF00"/>
                        </a:solidFill>
                      </a:endParaRPr>
                    </a:p>
                    <a:p>
                      <a:pPr algn="ctr"/>
                      <a:endParaRPr lang="en-US" sz="1400" dirty="0" smtClean="0">
                        <a:solidFill>
                          <a:srgbClr val="FFFF00"/>
                        </a:solidFill>
                      </a:endParaRPr>
                    </a:p>
                    <a:p>
                      <a:pPr algn="ctr"/>
                      <a:r>
                        <a:rPr lang="en-US" sz="1400" dirty="0" smtClean="0">
                          <a:solidFill>
                            <a:srgbClr val="FFFF00"/>
                          </a:solidFill>
                        </a:rPr>
                        <a:t>Direction</a:t>
                      </a:r>
                      <a:endParaRPr lang="en-US" sz="1400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rgbClr val="4A5C26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 smtClean="0">
                        <a:solidFill>
                          <a:srgbClr val="FFFF00"/>
                        </a:solidFill>
                      </a:endParaRPr>
                    </a:p>
                    <a:p>
                      <a:pPr algn="ctr"/>
                      <a:r>
                        <a:rPr lang="en-US" sz="1400" dirty="0" smtClean="0">
                          <a:solidFill>
                            <a:srgbClr val="FFFF00"/>
                          </a:solidFill>
                        </a:rPr>
                        <a:t>Latitude</a:t>
                      </a:r>
                      <a:r>
                        <a:rPr lang="en-US" sz="1400" baseline="0" dirty="0" smtClean="0">
                          <a:solidFill>
                            <a:srgbClr val="FFFF00"/>
                          </a:solidFill>
                        </a:rPr>
                        <a:t> and Longitude</a:t>
                      </a:r>
                      <a:endParaRPr lang="en-US" sz="1400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rgbClr val="4A5C26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 smtClean="0">
                        <a:solidFill>
                          <a:srgbClr val="FFFF00"/>
                        </a:solidFill>
                      </a:endParaRPr>
                    </a:p>
                    <a:p>
                      <a:pPr algn="ctr"/>
                      <a:endParaRPr lang="en-US" sz="1400" dirty="0" smtClean="0">
                        <a:solidFill>
                          <a:srgbClr val="FFFF00"/>
                        </a:solidFill>
                      </a:endParaRPr>
                    </a:p>
                    <a:p>
                      <a:pPr algn="ctr"/>
                      <a:r>
                        <a:rPr lang="en-US" sz="1400" dirty="0" smtClean="0">
                          <a:solidFill>
                            <a:srgbClr val="FFFF00"/>
                          </a:solidFill>
                        </a:rPr>
                        <a:t>Aerial</a:t>
                      </a:r>
                      <a:r>
                        <a:rPr lang="en-US" sz="1400" baseline="0" dirty="0" smtClean="0">
                          <a:solidFill>
                            <a:srgbClr val="FFFF00"/>
                          </a:solidFill>
                        </a:rPr>
                        <a:t> View</a:t>
                      </a:r>
                      <a:endParaRPr lang="en-US" sz="1400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rgbClr val="4A5C26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 smtClean="0">
                        <a:solidFill>
                          <a:srgbClr val="FFFF00"/>
                        </a:solidFill>
                      </a:endParaRPr>
                    </a:p>
                    <a:p>
                      <a:pPr algn="ctr"/>
                      <a:endParaRPr lang="en-US" sz="1400" dirty="0" smtClean="0">
                        <a:solidFill>
                          <a:srgbClr val="FFFF00"/>
                        </a:solidFill>
                      </a:endParaRPr>
                    </a:p>
                    <a:p>
                      <a:pPr algn="ctr"/>
                      <a:r>
                        <a:rPr lang="en-US" sz="1400" dirty="0" smtClean="0">
                          <a:solidFill>
                            <a:srgbClr val="FFFF00"/>
                          </a:solidFill>
                        </a:rPr>
                        <a:t>How far</a:t>
                      </a:r>
                      <a:r>
                        <a:rPr lang="en-US" sz="1400" baseline="0" dirty="0" smtClean="0">
                          <a:solidFill>
                            <a:srgbClr val="FFFF00"/>
                          </a:solidFill>
                        </a:rPr>
                        <a:t> until we get there?</a:t>
                      </a:r>
                      <a:endParaRPr lang="en-US" sz="1400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rgbClr val="4A5C26"/>
                    </a:solidFill>
                  </a:tcPr>
                </a:tc>
              </a:tr>
              <a:tr h="114300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2" action="ppaction://hlinksldjump"/>
                        </a:rPr>
                        <a:t>10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3" action="ppaction://hlinksldjump"/>
                        </a:rPr>
                        <a:t>10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4" action="ppaction://hlinksldjump"/>
                        </a:rPr>
                        <a:t>10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10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10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</a:tr>
              <a:tr h="114300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5" action="ppaction://hlinksldjump"/>
                        </a:rPr>
                        <a:t>20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6" action="ppaction://hlinksldjump"/>
                        </a:rPr>
                        <a:t>20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7" action="ppaction://hlinksldjump"/>
                        </a:rPr>
                        <a:t>20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20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20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</a:tr>
              <a:tr h="114300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8" action="ppaction://hlinksldjump"/>
                        </a:rPr>
                        <a:t>30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4" action="ppaction://hlinksldjump"/>
                        </a:rPr>
                        <a:t>30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9" action="ppaction://hlinksldjump"/>
                        </a:rPr>
                        <a:t>30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30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30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</a:tr>
              <a:tr h="114300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10" action="ppaction://hlinksldjump"/>
                        </a:rPr>
                        <a:t>40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7" action="ppaction://hlinksldjump"/>
                        </a:rPr>
                        <a:t>40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11" action="ppaction://hlinksldjump"/>
                        </a:rPr>
                        <a:t>40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40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40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</a:tr>
              <a:tr h="1143000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12" action="ppaction://hlinksldjump"/>
                        </a:rPr>
                        <a:t>50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9" action="ppaction://hlinksldjump"/>
                        </a:rPr>
                        <a:t>50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  <a:hlinkClick r:id="rId13" action="ppaction://hlinksldjump"/>
                        </a:rPr>
                        <a:t>50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50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solidFill>
                            <a:srgbClr val="FFFF00"/>
                          </a:solidFill>
                        </a:rPr>
                        <a:t>50</a:t>
                      </a:r>
                      <a:endParaRPr lang="en-US" sz="4000" dirty="0">
                        <a:solidFill>
                          <a:srgbClr val="FFFF00"/>
                        </a:solidFill>
                      </a:endParaRPr>
                    </a:p>
                  </a:txBody>
                  <a:tcPr anchor="ctr">
                    <a:solidFill>
                      <a:srgbClr val="00B05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43000" y="1600200"/>
            <a:ext cx="72390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What direction is China from the India?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43000" y="1600200"/>
            <a:ext cx="72390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What direction is Chile from the Bolivia?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43000" y="1600200"/>
            <a:ext cx="72390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Which line is 0’ latitude?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43000" y="1600200"/>
            <a:ext cx="72390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Which lines run north to south?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43000" y="1600200"/>
            <a:ext cx="72390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Which lines run north and south of the Equator?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66800" y="1447800"/>
            <a:ext cx="73914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What degree latitude is the Tropic of Cancer?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xplosion 2 4"/>
          <p:cNvSpPr/>
          <p:nvPr/>
        </p:nvSpPr>
        <p:spPr>
          <a:xfrm>
            <a:off x="838200" y="1066800"/>
            <a:ext cx="7467600" cy="52578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2057400" y="1828800"/>
            <a:ext cx="53340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600" dirty="0" smtClean="0">
                <a:solidFill>
                  <a:srgbClr val="FFFF00"/>
                </a:solidFill>
              </a:rPr>
              <a:t>DOUBLE JEOPARDY</a:t>
            </a:r>
            <a:endParaRPr lang="en-US" sz="96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66800" y="1447800"/>
            <a:ext cx="73914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What degree latitude is the Tropic of Cancer?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57400" y="1447800"/>
            <a:ext cx="56388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This country is at 90’ E and 60’N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5" name="Explosion 2 4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1676400" y="1600200"/>
            <a:ext cx="57912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This country is at </a:t>
            </a:r>
            <a:r>
              <a:rPr lang="en-US" sz="8000" dirty="0" smtClean="0">
                <a:solidFill>
                  <a:srgbClr val="FFFF00"/>
                </a:solidFill>
              </a:rPr>
              <a:t>90’ W and 45’ N</a:t>
            </a:r>
            <a:endParaRPr lang="en-US" sz="8000" dirty="0"/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1676400" y="1143000"/>
            <a:ext cx="60198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This country is at </a:t>
            </a:r>
            <a:r>
              <a:rPr lang="en-US" sz="8000" dirty="0" smtClean="0">
                <a:solidFill>
                  <a:srgbClr val="FFFF00"/>
                </a:solidFill>
              </a:rPr>
              <a:t>135’ E and 23 1/2’ S</a:t>
            </a:r>
            <a:endParaRPr lang="en-US" sz="8000" dirty="0"/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752600" y="1524000"/>
            <a:ext cx="58674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This country is at </a:t>
            </a:r>
            <a:r>
              <a:rPr lang="en-US" sz="8000" dirty="0" smtClean="0">
                <a:solidFill>
                  <a:srgbClr val="FFFF00"/>
                </a:solidFill>
              </a:rPr>
              <a:t>105’ </a:t>
            </a:r>
            <a:r>
              <a:rPr lang="en-US" sz="8000" dirty="0" smtClean="0">
                <a:solidFill>
                  <a:srgbClr val="FFFF00"/>
                </a:solidFill>
              </a:rPr>
              <a:t>W and </a:t>
            </a:r>
            <a:r>
              <a:rPr lang="en-US" sz="8000" dirty="0" smtClean="0">
                <a:solidFill>
                  <a:srgbClr val="FFFF00"/>
                </a:solidFill>
              </a:rPr>
              <a:t>66 1/2’ </a:t>
            </a:r>
            <a:r>
              <a:rPr lang="en-US" sz="8000" dirty="0" smtClean="0">
                <a:solidFill>
                  <a:srgbClr val="FFFF00"/>
                </a:solidFill>
              </a:rPr>
              <a:t>N</a:t>
            </a:r>
            <a:endParaRPr lang="en-US" sz="8000" dirty="0"/>
          </a:p>
        </p:txBody>
      </p:sp>
      <p:sp>
        <p:nvSpPr>
          <p:cNvPr id="3" name="Explosion 2 2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676400" y="1676400"/>
            <a:ext cx="60198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8000" dirty="0" smtClean="0">
                <a:solidFill>
                  <a:srgbClr val="FFFF00"/>
                </a:solidFill>
              </a:rPr>
              <a:t>This country is at 15’ E and 0’ latitude</a:t>
            </a:r>
            <a:endParaRPr lang="en-US" sz="8000" dirty="0">
              <a:solidFill>
                <a:prstClr val="black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43000" y="1600200"/>
            <a:ext cx="72390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What direction is Canada from the US?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43000" y="1600200"/>
            <a:ext cx="72390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What direction is Brazil from the Peru?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43000" y="1600200"/>
            <a:ext cx="72390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dirty="0" smtClean="0">
                <a:solidFill>
                  <a:srgbClr val="FFFF00"/>
                </a:solidFill>
              </a:rPr>
              <a:t>What direction is Angola from the Zambia?</a:t>
            </a:r>
            <a:endParaRPr lang="en-US" sz="8000" dirty="0">
              <a:solidFill>
                <a:srgbClr val="FFFF00"/>
              </a:solidFill>
            </a:endParaRPr>
          </a:p>
        </p:txBody>
      </p:sp>
      <p:sp>
        <p:nvSpPr>
          <p:cNvPr id="4" name="Explosion 2 3">
            <a:hlinkClick r:id="rId2" action="ppaction://hlinksldjump"/>
          </p:cNvPr>
          <p:cNvSpPr/>
          <p:nvPr/>
        </p:nvSpPr>
        <p:spPr>
          <a:xfrm>
            <a:off x="7239000" y="5334000"/>
            <a:ext cx="1676400" cy="1371600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</TotalTime>
  <Words>182</Words>
  <Application>Microsoft Office PowerPoint</Application>
  <PresentationFormat>On-screen Show (4:3)</PresentationFormat>
  <Paragraphs>55</Paragraphs>
  <Slides>27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Geography Every Day</dc:title>
  <dc:creator>student</dc:creator>
  <cp:lastModifiedBy>student</cp:lastModifiedBy>
  <cp:revision>13</cp:revision>
  <dcterms:created xsi:type="dcterms:W3CDTF">2010-07-13T20:05:33Z</dcterms:created>
  <dcterms:modified xsi:type="dcterms:W3CDTF">2010-07-14T15:26:36Z</dcterms:modified>
</cp:coreProperties>
</file>

<file path=docProps/thumbnail.jpeg>
</file>