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3571F-B505-4A07-8FFC-E77158479595}" type="datetimeFigureOut">
              <a:rPr lang="en-US" smtClean="0"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8DFD0-204A-44B4-9BD6-A05EEE64BE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Support Document</a:t>
            </a:r>
            <a:br>
              <a:rPr lang="en-US" dirty="0" smtClean="0"/>
            </a:br>
            <a:r>
              <a:rPr lang="en-US" dirty="0" smtClean="0"/>
              <a:t>Unit Questions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CLASS: Coach Winfield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student.ETC\Local Settings\Temporary Internet Files\Content.IE5\TAQ5S7C7\MP90044227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and Answer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are some ways </a:t>
            </a:r>
            <a:r>
              <a:rPr lang="en-US" dirty="0" err="1" smtClean="0"/>
              <a:t>basketbal</a:t>
            </a:r>
            <a:r>
              <a:rPr lang="en-US" dirty="0" smtClean="0"/>
              <a:t> </a:t>
            </a:r>
            <a:r>
              <a:rPr lang="en-US" dirty="0" err="1" smtClean="0"/>
              <a:t>lchange</a:t>
            </a:r>
            <a:r>
              <a:rPr lang="en-US" dirty="0" smtClean="0"/>
              <a:t> in the last </a:t>
            </a:r>
            <a:r>
              <a:rPr lang="en-US" smtClean="0"/>
              <a:t>10 years</a:t>
            </a:r>
          </a:p>
          <a:p>
            <a:endParaRPr lang="en-US" dirty="0"/>
          </a:p>
        </p:txBody>
      </p:sp>
      <p:pic>
        <p:nvPicPr>
          <p:cNvPr id="2050" name="Picture 2" descr="C:\Documents and Settings\student.ETC\Local Settings\Temporary Internet Files\Content.IE5\WCX9V5FH\MP90044855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72811"/>
            <a:ext cx="4038600" cy="3980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Student Support Document Unit Questions </vt:lpstr>
      <vt:lpstr>Slide 2</vt:lpstr>
      <vt:lpstr>Question and Answer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Support Document Unit Questions </dc:title>
  <dc:creator>student</dc:creator>
  <cp:lastModifiedBy>student</cp:lastModifiedBy>
  <cp:revision>3</cp:revision>
  <dcterms:created xsi:type="dcterms:W3CDTF">2010-07-15T15:09:23Z</dcterms:created>
  <dcterms:modified xsi:type="dcterms:W3CDTF">2010-07-15T15:33:47Z</dcterms:modified>
</cp:coreProperties>
</file>