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57" r:id="rId4"/>
    <p:sldId id="261" r:id="rId5"/>
    <p:sldId id="262" r:id="rId6"/>
    <p:sldId id="260"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2" autoAdjust="0"/>
    <p:restoredTop sz="94580" autoAdjust="0"/>
  </p:normalViewPr>
  <p:slideViewPr>
    <p:cSldViewPr>
      <p:cViewPr varScale="1">
        <p:scale>
          <a:sx n="71" d="100"/>
          <a:sy n="71" d="100"/>
        </p:scale>
        <p:origin x="-11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966A6D-107A-475A-BED6-2CA20C3BDD46}" type="doc">
      <dgm:prSet loTypeId="urn:microsoft.com/office/officeart/2005/8/layout/bProcess2" loCatId="process" qsTypeId="urn:microsoft.com/office/officeart/2005/8/quickstyle/simple1" qsCatId="simple" csTypeId="urn:microsoft.com/office/officeart/2005/8/colors/accent1_1" csCatId="accent1" phldr="1"/>
      <dgm:spPr/>
      <dgm:t>
        <a:bodyPr/>
        <a:lstStyle/>
        <a:p>
          <a:endParaRPr lang="en-US"/>
        </a:p>
      </dgm:t>
    </dgm:pt>
    <dgm:pt modelId="{6C67DF03-0049-4010-9034-BB44956453A9}">
      <dgm:prSet phldrT="[Text]"/>
      <dgm:spPr/>
      <dgm:t>
        <a:bodyPr/>
        <a:lstStyle/>
        <a:p>
          <a:r>
            <a:rPr lang="en-US" dirty="0" smtClean="0"/>
            <a:t>Characters</a:t>
          </a:r>
          <a:endParaRPr lang="en-US" dirty="0"/>
        </a:p>
      </dgm:t>
    </dgm:pt>
    <dgm:pt modelId="{0299A6DF-8288-4D41-9670-86C975EBA1DC}" type="parTrans" cxnId="{E698BD65-4834-40C9-8F7D-41AE8178D962}">
      <dgm:prSet/>
      <dgm:spPr/>
      <dgm:t>
        <a:bodyPr/>
        <a:lstStyle/>
        <a:p>
          <a:endParaRPr lang="en-US"/>
        </a:p>
      </dgm:t>
    </dgm:pt>
    <dgm:pt modelId="{8CF7EC2E-4003-49B4-BD84-D3BEAC544868}" type="sibTrans" cxnId="{E698BD65-4834-40C9-8F7D-41AE8178D962}">
      <dgm:prSet/>
      <dgm:spPr/>
      <dgm:t>
        <a:bodyPr/>
        <a:lstStyle/>
        <a:p>
          <a:endParaRPr lang="en-US" dirty="0"/>
        </a:p>
      </dgm:t>
    </dgm:pt>
    <dgm:pt modelId="{7E42A85F-2460-4596-9799-2ED85F2568C5}">
      <dgm:prSet phldrT="[Text]"/>
      <dgm:spPr/>
      <dgm:t>
        <a:bodyPr/>
        <a:lstStyle/>
        <a:p>
          <a:r>
            <a:rPr lang="en-US" dirty="0" smtClean="0"/>
            <a:t>What they want</a:t>
          </a:r>
          <a:endParaRPr lang="en-US" dirty="0"/>
        </a:p>
      </dgm:t>
    </dgm:pt>
    <dgm:pt modelId="{E69C8FCD-96D3-45B4-A650-A828039B2A62}" type="parTrans" cxnId="{DD5BF26C-99DB-4CC7-A78B-FADF66CC9B57}">
      <dgm:prSet/>
      <dgm:spPr/>
      <dgm:t>
        <a:bodyPr/>
        <a:lstStyle/>
        <a:p>
          <a:endParaRPr lang="en-US"/>
        </a:p>
      </dgm:t>
    </dgm:pt>
    <dgm:pt modelId="{C74B7666-314D-4697-ABC7-C88A3C05134B}" type="sibTrans" cxnId="{DD5BF26C-99DB-4CC7-A78B-FADF66CC9B57}">
      <dgm:prSet/>
      <dgm:spPr/>
      <dgm:t>
        <a:bodyPr/>
        <a:lstStyle/>
        <a:p>
          <a:endParaRPr lang="en-US" dirty="0"/>
        </a:p>
      </dgm:t>
    </dgm:pt>
    <dgm:pt modelId="{D11187A5-1B88-4A98-8AEF-CB3096EA7073}">
      <dgm:prSet phldrT="[Text]" custT="1"/>
      <dgm:spPr/>
      <dgm:t>
        <a:bodyPr/>
        <a:lstStyle/>
        <a:p>
          <a:r>
            <a:rPr lang="en-US" sz="1400" dirty="0" smtClean="0"/>
            <a:t>Conflict (problem)</a:t>
          </a:r>
          <a:endParaRPr lang="en-US" sz="1400" dirty="0"/>
        </a:p>
      </dgm:t>
    </dgm:pt>
    <dgm:pt modelId="{BDBC86EA-5EF1-40DD-8F58-2A2F31AC0D89}" type="parTrans" cxnId="{A59BC84F-72C1-4F2B-BED7-A9C9D3D0A60B}">
      <dgm:prSet/>
      <dgm:spPr/>
      <dgm:t>
        <a:bodyPr/>
        <a:lstStyle/>
        <a:p>
          <a:endParaRPr lang="en-US"/>
        </a:p>
      </dgm:t>
    </dgm:pt>
    <dgm:pt modelId="{1F5EBE76-EB48-48FF-A1B0-367BDAB56863}" type="sibTrans" cxnId="{A59BC84F-72C1-4F2B-BED7-A9C9D3D0A60B}">
      <dgm:prSet/>
      <dgm:spPr/>
      <dgm:t>
        <a:bodyPr/>
        <a:lstStyle/>
        <a:p>
          <a:endParaRPr lang="en-US" dirty="0"/>
        </a:p>
      </dgm:t>
    </dgm:pt>
    <dgm:pt modelId="{7CCCB710-B8EB-49EE-A66A-426FE97A875B}">
      <dgm:prSet phldrT="[Text]" custT="1"/>
      <dgm:spPr/>
      <dgm:t>
        <a:bodyPr/>
        <a:lstStyle/>
        <a:p>
          <a:r>
            <a:rPr lang="en-US" sz="1400" dirty="0" smtClean="0"/>
            <a:t>Complications</a:t>
          </a:r>
          <a:endParaRPr lang="en-US" sz="1400" dirty="0"/>
        </a:p>
      </dgm:t>
    </dgm:pt>
    <dgm:pt modelId="{D8379851-A7FE-44EC-AF95-ABFB42956D6C}" type="parTrans" cxnId="{2D5B6A8D-247E-4EA7-B5C5-B2ABCB66DFE5}">
      <dgm:prSet/>
      <dgm:spPr/>
      <dgm:t>
        <a:bodyPr/>
        <a:lstStyle/>
        <a:p>
          <a:endParaRPr lang="en-US"/>
        </a:p>
      </dgm:t>
    </dgm:pt>
    <dgm:pt modelId="{76E7B583-CB07-4AD6-853B-A7A205352D53}" type="sibTrans" cxnId="{2D5B6A8D-247E-4EA7-B5C5-B2ABCB66DFE5}">
      <dgm:prSet/>
      <dgm:spPr/>
      <dgm:t>
        <a:bodyPr/>
        <a:lstStyle/>
        <a:p>
          <a:endParaRPr lang="en-US" dirty="0"/>
        </a:p>
      </dgm:t>
    </dgm:pt>
    <dgm:pt modelId="{F3EB4410-ACBD-414B-977F-82EBDBA503DF}">
      <dgm:prSet phldrT="[Text]" custT="1"/>
      <dgm:spPr/>
      <dgm:t>
        <a:bodyPr/>
        <a:lstStyle/>
        <a:p>
          <a:r>
            <a:rPr lang="en-US" sz="1400" dirty="0" smtClean="0"/>
            <a:t>Climax</a:t>
          </a:r>
          <a:endParaRPr lang="en-US" sz="1400" dirty="0"/>
        </a:p>
      </dgm:t>
    </dgm:pt>
    <dgm:pt modelId="{981F8B2C-E1A8-408E-8A77-55EA96BF94E2}" type="parTrans" cxnId="{FD203238-6025-496B-9922-BCAB6DEC451A}">
      <dgm:prSet/>
      <dgm:spPr/>
      <dgm:t>
        <a:bodyPr/>
        <a:lstStyle/>
        <a:p>
          <a:endParaRPr lang="en-US"/>
        </a:p>
      </dgm:t>
    </dgm:pt>
    <dgm:pt modelId="{5C588527-98E6-4868-88C3-C8454E374C9C}" type="sibTrans" cxnId="{FD203238-6025-496B-9922-BCAB6DEC451A}">
      <dgm:prSet/>
      <dgm:spPr/>
      <dgm:t>
        <a:bodyPr/>
        <a:lstStyle/>
        <a:p>
          <a:endParaRPr lang="en-US" dirty="0"/>
        </a:p>
      </dgm:t>
    </dgm:pt>
    <dgm:pt modelId="{79151915-D7C2-4839-B1D1-A4E3705BB5C4}">
      <dgm:prSet phldrT="[Text]"/>
      <dgm:spPr/>
      <dgm:t>
        <a:bodyPr/>
        <a:lstStyle/>
        <a:p>
          <a:r>
            <a:rPr lang="en-US" dirty="0" smtClean="0"/>
            <a:t>Resolution (solution)</a:t>
          </a:r>
          <a:endParaRPr lang="en-US" dirty="0"/>
        </a:p>
      </dgm:t>
    </dgm:pt>
    <dgm:pt modelId="{2055F220-BEA9-48FC-AD82-4476553080E7}" type="parTrans" cxnId="{322D4087-DB98-491B-9A71-E477AE5F9EEA}">
      <dgm:prSet/>
      <dgm:spPr/>
      <dgm:t>
        <a:bodyPr/>
        <a:lstStyle/>
        <a:p>
          <a:endParaRPr lang="en-US"/>
        </a:p>
      </dgm:t>
    </dgm:pt>
    <dgm:pt modelId="{15048B62-2342-49B8-9C2A-56FEEFE9CDE6}" type="sibTrans" cxnId="{322D4087-DB98-491B-9A71-E477AE5F9EEA}">
      <dgm:prSet/>
      <dgm:spPr/>
      <dgm:t>
        <a:bodyPr/>
        <a:lstStyle/>
        <a:p>
          <a:endParaRPr lang="en-US"/>
        </a:p>
      </dgm:t>
    </dgm:pt>
    <dgm:pt modelId="{C60C4748-8224-417E-A9B0-3020D7B232E1}" type="pres">
      <dgm:prSet presAssocID="{18966A6D-107A-475A-BED6-2CA20C3BDD46}" presName="diagram" presStyleCnt="0">
        <dgm:presLayoutVars>
          <dgm:dir/>
          <dgm:resizeHandles/>
        </dgm:presLayoutVars>
      </dgm:prSet>
      <dgm:spPr/>
      <dgm:t>
        <a:bodyPr/>
        <a:lstStyle/>
        <a:p>
          <a:endParaRPr lang="en-US"/>
        </a:p>
      </dgm:t>
    </dgm:pt>
    <dgm:pt modelId="{B79ED96B-1BB9-439F-8175-4DD5C8B23C82}" type="pres">
      <dgm:prSet presAssocID="{6C67DF03-0049-4010-9034-BB44956453A9}" presName="firstNode" presStyleLbl="node1" presStyleIdx="0" presStyleCnt="6">
        <dgm:presLayoutVars>
          <dgm:bulletEnabled val="1"/>
        </dgm:presLayoutVars>
      </dgm:prSet>
      <dgm:spPr/>
      <dgm:t>
        <a:bodyPr/>
        <a:lstStyle/>
        <a:p>
          <a:endParaRPr lang="en-US"/>
        </a:p>
      </dgm:t>
    </dgm:pt>
    <dgm:pt modelId="{1388A4D0-FF21-4505-85C8-94E6451729F0}" type="pres">
      <dgm:prSet presAssocID="{8CF7EC2E-4003-49B4-BD84-D3BEAC544868}" presName="sibTrans" presStyleLbl="sibTrans2D1" presStyleIdx="0" presStyleCnt="5"/>
      <dgm:spPr/>
      <dgm:t>
        <a:bodyPr/>
        <a:lstStyle/>
        <a:p>
          <a:endParaRPr lang="en-US"/>
        </a:p>
      </dgm:t>
    </dgm:pt>
    <dgm:pt modelId="{2FA44F36-D169-4382-B612-0F69F29CD86A}" type="pres">
      <dgm:prSet presAssocID="{7E42A85F-2460-4596-9799-2ED85F2568C5}" presName="middleNode" presStyleCnt="0"/>
      <dgm:spPr/>
    </dgm:pt>
    <dgm:pt modelId="{AF550529-E508-41DB-836A-B6512CAD3FE8}" type="pres">
      <dgm:prSet presAssocID="{7E42A85F-2460-4596-9799-2ED85F2568C5}" presName="padding" presStyleLbl="node1" presStyleIdx="0" presStyleCnt="6"/>
      <dgm:spPr/>
    </dgm:pt>
    <dgm:pt modelId="{AAA5DA8F-8603-47F2-B84C-FEA2ECB04E54}" type="pres">
      <dgm:prSet presAssocID="{7E42A85F-2460-4596-9799-2ED85F2568C5}" presName="shape" presStyleLbl="node1" presStyleIdx="1" presStyleCnt="6" custScaleX="219549">
        <dgm:presLayoutVars>
          <dgm:bulletEnabled val="1"/>
        </dgm:presLayoutVars>
      </dgm:prSet>
      <dgm:spPr/>
      <dgm:t>
        <a:bodyPr/>
        <a:lstStyle/>
        <a:p>
          <a:endParaRPr lang="en-US"/>
        </a:p>
      </dgm:t>
    </dgm:pt>
    <dgm:pt modelId="{A1A4DC62-3C41-4B31-AC60-04C809CB245D}" type="pres">
      <dgm:prSet presAssocID="{C74B7666-314D-4697-ABC7-C88A3C05134B}" presName="sibTrans" presStyleLbl="sibTrans2D1" presStyleIdx="1" presStyleCnt="5"/>
      <dgm:spPr/>
      <dgm:t>
        <a:bodyPr/>
        <a:lstStyle/>
        <a:p>
          <a:endParaRPr lang="en-US"/>
        </a:p>
      </dgm:t>
    </dgm:pt>
    <dgm:pt modelId="{2BC479DA-CE85-4616-B159-20B67DE9E90F}" type="pres">
      <dgm:prSet presAssocID="{D11187A5-1B88-4A98-8AEF-CB3096EA7073}" presName="middleNode" presStyleCnt="0"/>
      <dgm:spPr/>
    </dgm:pt>
    <dgm:pt modelId="{DBA0E2B3-C005-48EB-BD5B-7B49C9206B6C}" type="pres">
      <dgm:prSet presAssocID="{D11187A5-1B88-4A98-8AEF-CB3096EA7073}" presName="padding" presStyleLbl="node1" presStyleIdx="1" presStyleCnt="6"/>
      <dgm:spPr/>
    </dgm:pt>
    <dgm:pt modelId="{8538FDBF-EE92-419E-803C-1A290E158D84}" type="pres">
      <dgm:prSet presAssocID="{D11187A5-1B88-4A98-8AEF-CB3096EA7073}" presName="shape" presStyleLbl="node1" presStyleIdx="2" presStyleCnt="6" custScaleX="155411">
        <dgm:presLayoutVars>
          <dgm:bulletEnabled val="1"/>
        </dgm:presLayoutVars>
      </dgm:prSet>
      <dgm:spPr/>
      <dgm:t>
        <a:bodyPr/>
        <a:lstStyle/>
        <a:p>
          <a:endParaRPr lang="en-US"/>
        </a:p>
      </dgm:t>
    </dgm:pt>
    <dgm:pt modelId="{61291094-EA4A-448A-9AE9-9EB1A5BECCA4}" type="pres">
      <dgm:prSet presAssocID="{1F5EBE76-EB48-48FF-A1B0-367BDAB56863}" presName="sibTrans" presStyleLbl="sibTrans2D1" presStyleIdx="2" presStyleCnt="5"/>
      <dgm:spPr/>
      <dgm:t>
        <a:bodyPr/>
        <a:lstStyle/>
        <a:p>
          <a:endParaRPr lang="en-US"/>
        </a:p>
      </dgm:t>
    </dgm:pt>
    <dgm:pt modelId="{6DB1A49E-BC5B-40F3-B0D6-8B64B7271C89}" type="pres">
      <dgm:prSet presAssocID="{7CCCB710-B8EB-49EE-A66A-426FE97A875B}" presName="middleNode" presStyleCnt="0"/>
      <dgm:spPr/>
    </dgm:pt>
    <dgm:pt modelId="{CBF22234-F210-45E5-9449-95AD6953F9FB}" type="pres">
      <dgm:prSet presAssocID="{7CCCB710-B8EB-49EE-A66A-426FE97A875B}" presName="padding" presStyleLbl="node1" presStyleIdx="2" presStyleCnt="6"/>
      <dgm:spPr/>
    </dgm:pt>
    <dgm:pt modelId="{9830F2E7-EAA9-4707-B550-0C9DA2C19CAB}" type="pres">
      <dgm:prSet presAssocID="{7CCCB710-B8EB-49EE-A66A-426FE97A875B}" presName="shape" presStyleLbl="node1" presStyleIdx="3" presStyleCnt="6" custScaleX="173530">
        <dgm:presLayoutVars>
          <dgm:bulletEnabled val="1"/>
        </dgm:presLayoutVars>
      </dgm:prSet>
      <dgm:spPr/>
      <dgm:t>
        <a:bodyPr/>
        <a:lstStyle/>
        <a:p>
          <a:endParaRPr lang="en-US"/>
        </a:p>
      </dgm:t>
    </dgm:pt>
    <dgm:pt modelId="{4BE8592E-AC16-4E2C-9B12-97A15A51E062}" type="pres">
      <dgm:prSet presAssocID="{76E7B583-CB07-4AD6-853B-A7A205352D53}" presName="sibTrans" presStyleLbl="sibTrans2D1" presStyleIdx="3" presStyleCnt="5"/>
      <dgm:spPr/>
      <dgm:t>
        <a:bodyPr/>
        <a:lstStyle/>
        <a:p>
          <a:endParaRPr lang="en-US"/>
        </a:p>
      </dgm:t>
    </dgm:pt>
    <dgm:pt modelId="{FDDCC153-3460-46E1-8EA8-230B924B6C10}" type="pres">
      <dgm:prSet presAssocID="{F3EB4410-ACBD-414B-977F-82EBDBA503DF}" presName="middleNode" presStyleCnt="0"/>
      <dgm:spPr/>
    </dgm:pt>
    <dgm:pt modelId="{0DE21AB8-0C2C-43BC-867C-0CB799B75DBE}" type="pres">
      <dgm:prSet presAssocID="{F3EB4410-ACBD-414B-977F-82EBDBA503DF}" presName="padding" presStyleLbl="node1" presStyleIdx="3" presStyleCnt="6"/>
      <dgm:spPr/>
    </dgm:pt>
    <dgm:pt modelId="{C47B9813-628F-4AB6-9760-1D25235B8B85}" type="pres">
      <dgm:prSet presAssocID="{F3EB4410-ACBD-414B-977F-82EBDBA503DF}" presName="shape" presStyleLbl="node1" presStyleIdx="4" presStyleCnt="6" custScaleX="236674" custLinFactNeighborX="-3516" custLinFactNeighborY="2363">
        <dgm:presLayoutVars>
          <dgm:bulletEnabled val="1"/>
        </dgm:presLayoutVars>
      </dgm:prSet>
      <dgm:spPr/>
      <dgm:t>
        <a:bodyPr/>
        <a:lstStyle/>
        <a:p>
          <a:endParaRPr lang="en-US"/>
        </a:p>
      </dgm:t>
    </dgm:pt>
    <dgm:pt modelId="{3BF22858-8C4D-4B5C-9176-2B503B3C73BF}" type="pres">
      <dgm:prSet presAssocID="{5C588527-98E6-4868-88C3-C8454E374C9C}" presName="sibTrans" presStyleLbl="sibTrans2D1" presStyleIdx="4" presStyleCnt="5"/>
      <dgm:spPr/>
      <dgm:t>
        <a:bodyPr/>
        <a:lstStyle/>
        <a:p>
          <a:endParaRPr lang="en-US"/>
        </a:p>
      </dgm:t>
    </dgm:pt>
    <dgm:pt modelId="{2FE11F41-C0C6-4ECD-8373-D03EA47C09CE}" type="pres">
      <dgm:prSet presAssocID="{79151915-D7C2-4839-B1D1-A4E3705BB5C4}" presName="lastNode" presStyleLbl="node1" presStyleIdx="5" presStyleCnt="6">
        <dgm:presLayoutVars>
          <dgm:bulletEnabled val="1"/>
        </dgm:presLayoutVars>
      </dgm:prSet>
      <dgm:spPr/>
      <dgm:t>
        <a:bodyPr/>
        <a:lstStyle/>
        <a:p>
          <a:endParaRPr lang="en-US"/>
        </a:p>
      </dgm:t>
    </dgm:pt>
  </dgm:ptLst>
  <dgm:cxnLst>
    <dgm:cxn modelId="{E698BD65-4834-40C9-8F7D-41AE8178D962}" srcId="{18966A6D-107A-475A-BED6-2CA20C3BDD46}" destId="{6C67DF03-0049-4010-9034-BB44956453A9}" srcOrd="0" destOrd="0" parTransId="{0299A6DF-8288-4D41-9670-86C975EBA1DC}" sibTransId="{8CF7EC2E-4003-49B4-BD84-D3BEAC544868}"/>
    <dgm:cxn modelId="{0C65BC5A-E2EC-4971-9643-0F60B5C375E3}" type="presOf" srcId="{79151915-D7C2-4839-B1D1-A4E3705BB5C4}" destId="{2FE11F41-C0C6-4ECD-8373-D03EA47C09CE}" srcOrd="0" destOrd="0" presId="urn:microsoft.com/office/officeart/2005/8/layout/bProcess2"/>
    <dgm:cxn modelId="{A59BC84F-72C1-4F2B-BED7-A9C9D3D0A60B}" srcId="{18966A6D-107A-475A-BED6-2CA20C3BDD46}" destId="{D11187A5-1B88-4A98-8AEF-CB3096EA7073}" srcOrd="2" destOrd="0" parTransId="{BDBC86EA-5EF1-40DD-8F58-2A2F31AC0D89}" sibTransId="{1F5EBE76-EB48-48FF-A1B0-367BDAB56863}"/>
    <dgm:cxn modelId="{322D4087-DB98-491B-9A71-E477AE5F9EEA}" srcId="{18966A6D-107A-475A-BED6-2CA20C3BDD46}" destId="{79151915-D7C2-4839-B1D1-A4E3705BB5C4}" srcOrd="5" destOrd="0" parTransId="{2055F220-BEA9-48FC-AD82-4476553080E7}" sibTransId="{15048B62-2342-49B8-9C2A-56FEEFE9CDE6}"/>
    <dgm:cxn modelId="{1B3E80AF-1EB9-40FF-9C98-06DBFC48B83C}" type="presOf" srcId="{8CF7EC2E-4003-49B4-BD84-D3BEAC544868}" destId="{1388A4D0-FF21-4505-85C8-94E6451729F0}" srcOrd="0" destOrd="0" presId="urn:microsoft.com/office/officeart/2005/8/layout/bProcess2"/>
    <dgm:cxn modelId="{FD203238-6025-496B-9922-BCAB6DEC451A}" srcId="{18966A6D-107A-475A-BED6-2CA20C3BDD46}" destId="{F3EB4410-ACBD-414B-977F-82EBDBA503DF}" srcOrd="4" destOrd="0" parTransId="{981F8B2C-E1A8-408E-8A77-55EA96BF94E2}" sibTransId="{5C588527-98E6-4868-88C3-C8454E374C9C}"/>
    <dgm:cxn modelId="{EF8FB79A-74E2-49D2-8F7D-C2F9CB439233}" type="presOf" srcId="{C74B7666-314D-4697-ABC7-C88A3C05134B}" destId="{A1A4DC62-3C41-4B31-AC60-04C809CB245D}" srcOrd="0" destOrd="0" presId="urn:microsoft.com/office/officeart/2005/8/layout/bProcess2"/>
    <dgm:cxn modelId="{D045618B-9020-4DB8-AF16-1C691E3FEEF2}" type="presOf" srcId="{F3EB4410-ACBD-414B-977F-82EBDBA503DF}" destId="{C47B9813-628F-4AB6-9760-1D25235B8B85}" srcOrd="0" destOrd="0" presId="urn:microsoft.com/office/officeart/2005/8/layout/bProcess2"/>
    <dgm:cxn modelId="{914C96A8-4501-4A79-8F4B-C5A1A149A49F}" type="presOf" srcId="{7E42A85F-2460-4596-9799-2ED85F2568C5}" destId="{AAA5DA8F-8603-47F2-B84C-FEA2ECB04E54}" srcOrd="0" destOrd="0" presId="urn:microsoft.com/office/officeart/2005/8/layout/bProcess2"/>
    <dgm:cxn modelId="{1BDA24E9-AAAD-4A65-B6E3-F993DC2C5AE1}" type="presOf" srcId="{7CCCB710-B8EB-49EE-A66A-426FE97A875B}" destId="{9830F2E7-EAA9-4707-B550-0C9DA2C19CAB}" srcOrd="0" destOrd="0" presId="urn:microsoft.com/office/officeart/2005/8/layout/bProcess2"/>
    <dgm:cxn modelId="{2D5B6A8D-247E-4EA7-B5C5-B2ABCB66DFE5}" srcId="{18966A6D-107A-475A-BED6-2CA20C3BDD46}" destId="{7CCCB710-B8EB-49EE-A66A-426FE97A875B}" srcOrd="3" destOrd="0" parTransId="{D8379851-A7FE-44EC-AF95-ABFB42956D6C}" sibTransId="{76E7B583-CB07-4AD6-853B-A7A205352D53}"/>
    <dgm:cxn modelId="{89EF2AFE-A578-43FE-B4AB-F2CB48D70848}" type="presOf" srcId="{76E7B583-CB07-4AD6-853B-A7A205352D53}" destId="{4BE8592E-AC16-4E2C-9B12-97A15A51E062}" srcOrd="0" destOrd="0" presId="urn:microsoft.com/office/officeart/2005/8/layout/bProcess2"/>
    <dgm:cxn modelId="{E7C80CA3-E8F3-42C6-A171-BB673E70959D}" type="presOf" srcId="{5C588527-98E6-4868-88C3-C8454E374C9C}" destId="{3BF22858-8C4D-4B5C-9176-2B503B3C73BF}" srcOrd="0" destOrd="0" presId="urn:microsoft.com/office/officeart/2005/8/layout/bProcess2"/>
    <dgm:cxn modelId="{DD5BF26C-99DB-4CC7-A78B-FADF66CC9B57}" srcId="{18966A6D-107A-475A-BED6-2CA20C3BDD46}" destId="{7E42A85F-2460-4596-9799-2ED85F2568C5}" srcOrd="1" destOrd="0" parTransId="{E69C8FCD-96D3-45B4-A650-A828039B2A62}" sibTransId="{C74B7666-314D-4697-ABC7-C88A3C05134B}"/>
    <dgm:cxn modelId="{0CB3F7B2-DC88-4D31-A135-F9BCB711437E}" type="presOf" srcId="{1F5EBE76-EB48-48FF-A1B0-367BDAB56863}" destId="{61291094-EA4A-448A-9AE9-9EB1A5BECCA4}" srcOrd="0" destOrd="0" presId="urn:microsoft.com/office/officeart/2005/8/layout/bProcess2"/>
    <dgm:cxn modelId="{22FA68B8-1E3A-46A5-A0DD-2813F1B98122}" type="presOf" srcId="{6C67DF03-0049-4010-9034-BB44956453A9}" destId="{B79ED96B-1BB9-439F-8175-4DD5C8B23C82}" srcOrd="0" destOrd="0" presId="urn:microsoft.com/office/officeart/2005/8/layout/bProcess2"/>
    <dgm:cxn modelId="{25555913-05EB-4563-90CE-7F5FB39958F4}" type="presOf" srcId="{18966A6D-107A-475A-BED6-2CA20C3BDD46}" destId="{C60C4748-8224-417E-A9B0-3020D7B232E1}" srcOrd="0" destOrd="0" presId="urn:microsoft.com/office/officeart/2005/8/layout/bProcess2"/>
    <dgm:cxn modelId="{0C2EA402-25AD-4880-80F7-D47F6F2A852A}" type="presOf" srcId="{D11187A5-1B88-4A98-8AEF-CB3096EA7073}" destId="{8538FDBF-EE92-419E-803C-1A290E158D84}" srcOrd="0" destOrd="0" presId="urn:microsoft.com/office/officeart/2005/8/layout/bProcess2"/>
    <dgm:cxn modelId="{4BB68E13-F2B3-449B-A310-8E2E55A70827}" type="presParOf" srcId="{C60C4748-8224-417E-A9B0-3020D7B232E1}" destId="{B79ED96B-1BB9-439F-8175-4DD5C8B23C82}" srcOrd="0" destOrd="0" presId="urn:microsoft.com/office/officeart/2005/8/layout/bProcess2"/>
    <dgm:cxn modelId="{C923A1AE-566B-438F-B508-EFC850656C6B}" type="presParOf" srcId="{C60C4748-8224-417E-A9B0-3020D7B232E1}" destId="{1388A4D0-FF21-4505-85C8-94E6451729F0}" srcOrd="1" destOrd="0" presId="urn:microsoft.com/office/officeart/2005/8/layout/bProcess2"/>
    <dgm:cxn modelId="{F1111444-91A8-42B3-B449-1520B762D060}" type="presParOf" srcId="{C60C4748-8224-417E-A9B0-3020D7B232E1}" destId="{2FA44F36-D169-4382-B612-0F69F29CD86A}" srcOrd="2" destOrd="0" presId="urn:microsoft.com/office/officeart/2005/8/layout/bProcess2"/>
    <dgm:cxn modelId="{9B513B84-1546-4E16-82A1-2BA942777B53}" type="presParOf" srcId="{2FA44F36-D169-4382-B612-0F69F29CD86A}" destId="{AF550529-E508-41DB-836A-B6512CAD3FE8}" srcOrd="0" destOrd="0" presId="urn:microsoft.com/office/officeart/2005/8/layout/bProcess2"/>
    <dgm:cxn modelId="{5D580674-845B-4EDC-A889-3D0F1BD2E9D8}" type="presParOf" srcId="{2FA44F36-D169-4382-B612-0F69F29CD86A}" destId="{AAA5DA8F-8603-47F2-B84C-FEA2ECB04E54}" srcOrd="1" destOrd="0" presId="urn:microsoft.com/office/officeart/2005/8/layout/bProcess2"/>
    <dgm:cxn modelId="{D48431A9-80DE-48F9-ACC5-AC3DEACA235E}" type="presParOf" srcId="{C60C4748-8224-417E-A9B0-3020D7B232E1}" destId="{A1A4DC62-3C41-4B31-AC60-04C809CB245D}" srcOrd="3" destOrd="0" presId="urn:microsoft.com/office/officeart/2005/8/layout/bProcess2"/>
    <dgm:cxn modelId="{F9FBE12C-5B74-4D15-AF6F-5081576C2E18}" type="presParOf" srcId="{C60C4748-8224-417E-A9B0-3020D7B232E1}" destId="{2BC479DA-CE85-4616-B159-20B67DE9E90F}" srcOrd="4" destOrd="0" presId="urn:microsoft.com/office/officeart/2005/8/layout/bProcess2"/>
    <dgm:cxn modelId="{0F313143-58BD-412C-84DC-914EFE74FEF0}" type="presParOf" srcId="{2BC479DA-CE85-4616-B159-20B67DE9E90F}" destId="{DBA0E2B3-C005-48EB-BD5B-7B49C9206B6C}" srcOrd="0" destOrd="0" presId="urn:microsoft.com/office/officeart/2005/8/layout/bProcess2"/>
    <dgm:cxn modelId="{7BD0DDD7-88FA-46A6-9887-7C48D88CE913}" type="presParOf" srcId="{2BC479DA-CE85-4616-B159-20B67DE9E90F}" destId="{8538FDBF-EE92-419E-803C-1A290E158D84}" srcOrd="1" destOrd="0" presId="urn:microsoft.com/office/officeart/2005/8/layout/bProcess2"/>
    <dgm:cxn modelId="{51A370BB-816C-4402-AF0E-73222A3EB2B3}" type="presParOf" srcId="{C60C4748-8224-417E-A9B0-3020D7B232E1}" destId="{61291094-EA4A-448A-9AE9-9EB1A5BECCA4}" srcOrd="5" destOrd="0" presId="urn:microsoft.com/office/officeart/2005/8/layout/bProcess2"/>
    <dgm:cxn modelId="{E83A0FF3-3DED-4537-8E87-2E3A5EA70771}" type="presParOf" srcId="{C60C4748-8224-417E-A9B0-3020D7B232E1}" destId="{6DB1A49E-BC5B-40F3-B0D6-8B64B7271C89}" srcOrd="6" destOrd="0" presId="urn:microsoft.com/office/officeart/2005/8/layout/bProcess2"/>
    <dgm:cxn modelId="{2F5625C0-4EE2-4C87-8A09-6D353E5BD004}" type="presParOf" srcId="{6DB1A49E-BC5B-40F3-B0D6-8B64B7271C89}" destId="{CBF22234-F210-45E5-9449-95AD6953F9FB}" srcOrd="0" destOrd="0" presId="urn:microsoft.com/office/officeart/2005/8/layout/bProcess2"/>
    <dgm:cxn modelId="{BCBF05B8-14E2-46CB-98A6-D3C3CF01858F}" type="presParOf" srcId="{6DB1A49E-BC5B-40F3-B0D6-8B64B7271C89}" destId="{9830F2E7-EAA9-4707-B550-0C9DA2C19CAB}" srcOrd="1" destOrd="0" presId="urn:microsoft.com/office/officeart/2005/8/layout/bProcess2"/>
    <dgm:cxn modelId="{6B07A807-EF05-46EA-8586-4B525EDFDB96}" type="presParOf" srcId="{C60C4748-8224-417E-A9B0-3020D7B232E1}" destId="{4BE8592E-AC16-4E2C-9B12-97A15A51E062}" srcOrd="7" destOrd="0" presId="urn:microsoft.com/office/officeart/2005/8/layout/bProcess2"/>
    <dgm:cxn modelId="{7E652499-2AB6-4370-B169-4CEA021091F2}" type="presParOf" srcId="{C60C4748-8224-417E-A9B0-3020D7B232E1}" destId="{FDDCC153-3460-46E1-8EA8-230B924B6C10}" srcOrd="8" destOrd="0" presId="urn:microsoft.com/office/officeart/2005/8/layout/bProcess2"/>
    <dgm:cxn modelId="{E29DAA40-EFD7-49BF-8FE8-253F7C22D1AD}" type="presParOf" srcId="{FDDCC153-3460-46E1-8EA8-230B924B6C10}" destId="{0DE21AB8-0C2C-43BC-867C-0CB799B75DBE}" srcOrd="0" destOrd="0" presId="urn:microsoft.com/office/officeart/2005/8/layout/bProcess2"/>
    <dgm:cxn modelId="{7C8A0DE9-75D5-4760-9F11-6B63387C0797}" type="presParOf" srcId="{FDDCC153-3460-46E1-8EA8-230B924B6C10}" destId="{C47B9813-628F-4AB6-9760-1D25235B8B85}" srcOrd="1" destOrd="0" presId="urn:microsoft.com/office/officeart/2005/8/layout/bProcess2"/>
    <dgm:cxn modelId="{D95BD136-EA9C-49AB-A3D7-909089E1F06C}" type="presParOf" srcId="{C60C4748-8224-417E-A9B0-3020D7B232E1}" destId="{3BF22858-8C4D-4B5C-9176-2B503B3C73BF}" srcOrd="9" destOrd="0" presId="urn:microsoft.com/office/officeart/2005/8/layout/bProcess2"/>
    <dgm:cxn modelId="{A98D3F9F-0EF6-43AB-A21C-BE83C4A10FFD}" type="presParOf" srcId="{C60C4748-8224-417E-A9B0-3020D7B232E1}" destId="{2FE11F41-C0C6-4ECD-8373-D03EA47C09CE}" srcOrd="10" destOrd="0" presId="urn:microsoft.com/office/officeart/2005/8/layout/b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D314DD45-E555-4A08-B6BB-B6C9ADBF6D2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D314DD45-E555-4A08-B6BB-B6C9ADBF6D2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D314DD45-E555-4A08-B6BB-B6C9ADBF6D27}"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D314DD45-E555-4A08-B6BB-B6C9ADBF6D27}"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14DD45-E555-4A08-B6BB-B6C9ADBF6D2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6D8C5F79-38C0-46AE-AF0A-3375238B5CEE}" type="datetimeFigureOut">
              <a:rPr lang="en-US" smtClean="0"/>
              <a:pPr/>
              <a:t>7/15/2010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D314DD45-E555-4A08-B6BB-B6C9ADBF6D27}"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D8C5F79-38C0-46AE-AF0A-3375238B5CEE}" type="datetimeFigureOut">
              <a:rPr lang="en-US" smtClean="0"/>
              <a:pPr/>
              <a:t>7/15/2010</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314DD45-E555-4A08-B6BB-B6C9ADBF6D27}"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u="sng" dirty="0" smtClean="0"/>
              <a:t>THE</a:t>
            </a:r>
            <a:r>
              <a:rPr lang="en-US" sz="2400" dirty="0" smtClean="0"/>
              <a:t> WISE OLD WOMAN </a:t>
            </a:r>
            <a:br>
              <a:rPr lang="en-US" sz="2400" dirty="0" smtClean="0"/>
            </a:br>
            <a:r>
              <a:rPr lang="en-US" sz="1400" dirty="0" smtClean="0"/>
              <a:t>Pages 5-13 Elements of literature</a:t>
            </a:r>
            <a:endParaRPr lang="en-US" sz="1400" dirty="0"/>
          </a:p>
        </p:txBody>
      </p:sp>
      <p:sp>
        <p:nvSpPr>
          <p:cNvPr id="3" name="Subtitle 2"/>
          <p:cNvSpPr>
            <a:spLocks noGrp="1"/>
          </p:cNvSpPr>
          <p:nvPr>
            <p:ph type="subTitle" idx="1"/>
          </p:nvPr>
        </p:nvSpPr>
        <p:spPr/>
        <p:txBody>
          <a:bodyPr/>
          <a:lstStyle/>
          <a:p>
            <a:r>
              <a:rPr lang="en-US" sz="1800" dirty="0" smtClean="0"/>
              <a:t>A traditional Japanese, retold by Yosiko Ucida</a:t>
            </a:r>
          </a:p>
          <a:p>
            <a:r>
              <a:rPr lang="en-US" sz="1200" dirty="0" smtClean="0"/>
              <a:t>Presented by Y. Bledsoe</a:t>
            </a:r>
            <a:endParaRPr lang="en-US" sz="1200" dirty="0"/>
          </a:p>
        </p:txBody>
      </p:sp>
      <p:pic>
        <p:nvPicPr>
          <p:cNvPr id="2050" name="Picture 2" descr="C:\Documents and Settings\student.ETC\Local Settings\Temporary Internet Files\Content.IE5\RMTCXYUK\MC900046243[1].wmf"/>
          <p:cNvPicPr>
            <a:picLocks noChangeAspect="1" noChangeArrowheads="1"/>
          </p:cNvPicPr>
          <p:nvPr/>
        </p:nvPicPr>
        <p:blipFill>
          <a:blip r:embed="rId2"/>
          <a:srcRect/>
          <a:stretch>
            <a:fillRect/>
          </a:stretch>
        </p:blipFill>
        <p:spPr bwMode="auto">
          <a:xfrm>
            <a:off x="7391400" y="3505200"/>
            <a:ext cx="1012241" cy="1744675"/>
          </a:xfrm>
          <a:prstGeom prst="rect">
            <a:avLst/>
          </a:prstGeom>
          <a:noFill/>
        </p:spPr>
      </p:pic>
      <p:pic>
        <p:nvPicPr>
          <p:cNvPr id="5" name="Picture 2" descr="C:\Documents and Settings\student.ETC\Local Settings\Temporary Internet Files\Content.IE5\6Q59U38R\MC900331548[1].wmf"/>
          <p:cNvPicPr>
            <a:picLocks noChangeAspect="1" noChangeArrowheads="1"/>
          </p:cNvPicPr>
          <p:nvPr/>
        </p:nvPicPr>
        <p:blipFill>
          <a:blip r:embed="rId3"/>
          <a:srcRect/>
          <a:stretch>
            <a:fillRect/>
          </a:stretch>
        </p:blipFill>
        <p:spPr bwMode="auto">
          <a:xfrm>
            <a:off x="762000" y="893145"/>
            <a:ext cx="1355002" cy="1066176"/>
          </a:xfrm>
          <a:prstGeom prst="rect">
            <a:avLst/>
          </a:prstGeom>
          <a:noFill/>
        </p:spPr>
      </p:pic>
      <p:sp>
        <p:nvSpPr>
          <p:cNvPr id="6" name="TextBox 5"/>
          <p:cNvSpPr txBox="1"/>
          <p:nvPr/>
        </p:nvSpPr>
        <p:spPr>
          <a:xfrm>
            <a:off x="4648200" y="6324600"/>
            <a:ext cx="3048000" cy="276999"/>
          </a:xfrm>
          <a:prstGeom prst="rect">
            <a:avLst/>
          </a:prstGeom>
          <a:noFill/>
        </p:spPr>
        <p:txBody>
          <a:bodyPr wrap="square" rtlCol="0">
            <a:spAutoFit/>
          </a:bodyPr>
          <a:lstStyle/>
          <a:p>
            <a:r>
              <a:rPr lang="en-US" sz="1200" dirty="0" smtClean="0"/>
              <a:t>All Clipart was provided by Microsoft</a:t>
            </a:r>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Standards and benchmarks/ Objectives</a:t>
            </a:r>
            <a:endParaRPr lang="en-US" sz="2400" dirty="0"/>
          </a:p>
        </p:txBody>
      </p:sp>
      <p:sp>
        <p:nvSpPr>
          <p:cNvPr id="3" name="Content Placeholder 2"/>
          <p:cNvSpPr>
            <a:spLocks noGrp="1"/>
          </p:cNvSpPr>
          <p:nvPr>
            <p:ph idx="1"/>
          </p:nvPr>
        </p:nvSpPr>
        <p:spPr/>
        <p:txBody>
          <a:bodyPr>
            <a:normAutofit/>
          </a:bodyPr>
          <a:lstStyle/>
          <a:p>
            <a:pPr lvl="0">
              <a:buNone/>
            </a:pPr>
            <a:r>
              <a:rPr lang="en-US" sz="1800" u="sng" dirty="0" smtClean="0"/>
              <a:t>Standards &amp; Benchmarks</a:t>
            </a:r>
          </a:p>
          <a:p>
            <a:pPr lvl="0"/>
            <a:r>
              <a:rPr lang="en-US" sz="1800" dirty="0" smtClean="0"/>
              <a:t>Identifying components of plot</a:t>
            </a:r>
          </a:p>
          <a:p>
            <a:pPr lvl="0"/>
            <a:r>
              <a:rPr lang="en-US" sz="1800" dirty="0" smtClean="0"/>
              <a:t>Evaluate the impact of setting, mood, and characterization on theme in specific literary selections.</a:t>
            </a:r>
          </a:p>
          <a:p>
            <a:pPr>
              <a:buNone/>
            </a:pPr>
            <a:endParaRPr lang="en-US" sz="1800" dirty="0" smtClean="0"/>
          </a:p>
          <a:p>
            <a:pPr>
              <a:buNone/>
            </a:pPr>
            <a:r>
              <a:rPr lang="en-US" sz="1800" u="sng" dirty="0" smtClean="0"/>
              <a:t>Objective(s)</a:t>
            </a:r>
          </a:p>
          <a:p>
            <a:r>
              <a:rPr lang="en-US" sz="1800" dirty="0" smtClean="0"/>
              <a:t>The learners will be able to identify the plot in a story using the Plot structure design with 75% or better accuracy.</a:t>
            </a:r>
          </a:p>
          <a:p>
            <a:r>
              <a:rPr lang="en-US" sz="1800" dirty="0" smtClean="0"/>
              <a:t>The learner will be able to successfully design a newsletter using the information form the story read with 75% or better accuracy. </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Story summary  		</a:t>
            </a:r>
            <a:endParaRPr lang="en-US" sz="2400" dirty="0"/>
          </a:p>
        </p:txBody>
      </p:sp>
      <p:sp>
        <p:nvSpPr>
          <p:cNvPr id="3" name="Content Placeholder 2"/>
          <p:cNvSpPr>
            <a:spLocks noGrp="1"/>
          </p:cNvSpPr>
          <p:nvPr>
            <p:ph idx="1"/>
          </p:nvPr>
        </p:nvSpPr>
        <p:spPr>
          <a:xfrm>
            <a:off x="304800" y="1295400"/>
            <a:ext cx="8686800" cy="4784725"/>
          </a:xfrm>
        </p:spPr>
        <p:txBody>
          <a:bodyPr>
            <a:normAutofit lnSpcReduction="10000"/>
          </a:bodyPr>
          <a:lstStyle/>
          <a:p>
            <a:pPr>
              <a:buNone/>
            </a:pPr>
            <a:r>
              <a:rPr lang="en-US" dirty="0" smtClean="0"/>
              <a:t> </a:t>
            </a:r>
            <a:r>
              <a:rPr lang="en-US" sz="1400" dirty="0" smtClean="0"/>
              <a:t>**</a:t>
            </a:r>
            <a:r>
              <a:rPr lang="en-US" sz="1400" b="1" dirty="0" smtClean="0">
                <a:solidFill>
                  <a:schemeClr val="accent2"/>
                </a:solidFill>
              </a:rPr>
              <a:t>There are questions to be answered within the story. </a:t>
            </a:r>
          </a:p>
          <a:p>
            <a:pPr>
              <a:buNone/>
            </a:pPr>
            <a:r>
              <a:rPr lang="en-US" dirty="0" smtClean="0"/>
              <a:t>    	</a:t>
            </a:r>
            <a:r>
              <a:rPr lang="en-US" sz="1400" dirty="0" smtClean="0"/>
              <a:t>This story is about an overconfident lord who believed that anyone over the age of seventy-one was not worth the time of day and space  and should be forced to live somewhere else other than this small western village in Japan.  Many of the town people disagreed with their ruler, but in fear of being reprimanded they remained quiet and obedient.  Overtime the village was to become a place where only the young and healthy lived, and this was pleasing to the young lord. </a:t>
            </a:r>
          </a:p>
          <a:p>
            <a:pPr>
              <a:buNone/>
            </a:pPr>
            <a:r>
              <a:rPr lang="en-US" sz="1400" dirty="0" smtClean="0"/>
              <a:t>		One day a young farmer, who lived with his mother had to make a hard decision; whether or not to take his mother to the mountains before the soldiers removed both of them from the village and placing them in a dungeon to die for disobeying the age law.  This farmer contemplated over time until his mother said it was time for her to go. The obedient son took his mother up the mountain, climbing higher and higher and regretting to leave her. Something happened and the young farmer could not leave his mother so they returned to the small village.  The young lord and the villagers knew nothing different about the farmer except that he was a hard worker</a:t>
            </a:r>
            <a:r>
              <a:rPr lang="en-US" sz="1400" dirty="0" smtClean="0"/>
              <a:t>.</a:t>
            </a:r>
            <a:r>
              <a:rPr lang="en-US" sz="1400" b="1" dirty="0" smtClean="0"/>
              <a:t>  </a:t>
            </a:r>
            <a:r>
              <a:rPr lang="en-US" sz="1400" b="1" dirty="0" smtClean="0"/>
              <a:t>{Where did the young farmer take his mother?}</a:t>
            </a:r>
            <a:r>
              <a:rPr lang="en-US" sz="1400" dirty="0" smtClean="0"/>
              <a:t> </a:t>
            </a:r>
          </a:p>
          <a:p>
            <a:pPr>
              <a:buNone/>
            </a:pPr>
            <a:r>
              <a:rPr lang="en-US" sz="1400" dirty="0" smtClean="0"/>
              <a:t>		Without warning another Lord from a town beyond, threatened to conquer the small village and make it his own if he was not brought a box containing one thousand ropes of ash. Unfortunately, this was a tall order for the young lord and his villagers to fill because of their age they couldn’t have known the method.  But behold, the young farmer did not know his mother (old and wise) had the solution to the villages problem. With this knowledge she gave her son and he was able to go out and save the village. </a:t>
            </a:r>
          </a:p>
          <a:p>
            <a:pPr>
              <a:buNone/>
            </a:pPr>
            <a:endParaRPr lang="en-US" dirty="0"/>
          </a:p>
        </p:txBody>
      </p:sp>
      <p:pic>
        <p:nvPicPr>
          <p:cNvPr id="4" name="Picture 5" descr="C:\Documents and Settings\student.ETC\Local Settings\Temporary Internet Files\Content.IE5\RMTCXYUK\MC900412516[1].wmf"/>
          <p:cNvPicPr>
            <a:picLocks noChangeAspect="1" noChangeArrowheads="1"/>
          </p:cNvPicPr>
          <p:nvPr/>
        </p:nvPicPr>
        <p:blipFill>
          <a:blip r:embed="rId2"/>
          <a:srcRect/>
          <a:stretch>
            <a:fillRect/>
          </a:stretch>
        </p:blipFill>
        <p:spPr bwMode="auto">
          <a:xfrm>
            <a:off x="7772400" y="304800"/>
            <a:ext cx="787400" cy="618193"/>
          </a:xfrm>
          <a:prstGeom prst="rect">
            <a:avLst/>
          </a:prstGeom>
          <a:noFill/>
        </p:spPr>
      </p:pic>
      <p:pic>
        <p:nvPicPr>
          <p:cNvPr id="5" name="Content Placeholder 4" descr="C:\Documents and Settings\student.ETC\Local Settings\Temporary Internet Files\Content.IE5\RMTCXYUK\MC900014638[1].wmf"/>
          <p:cNvPicPr>
            <a:picLocks noChangeAspect="1" noChangeArrowheads="1"/>
          </p:cNvPicPr>
          <p:nvPr/>
        </p:nvPicPr>
        <p:blipFill>
          <a:blip r:embed="rId3"/>
          <a:srcRect/>
          <a:stretch>
            <a:fillRect/>
          </a:stretch>
        </p:blipFill>
        <p:spPr bwMode="auto">
          <a:xfrm>
            <a:off x="2438400" y="5791200"/>
            <a:ext cx="1799539" cy="75712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dirty="0"/>
          </a:p>
        </p:txBody>
      </p:sp>
      <p:sp>
        <p:nvSpPr>
          <p:cNvPr id="3" name="Content Placeholder 2"/>
          <p:cNvSpPr>
            <a:spLocks noGrp="1"/>
          </p:cNvSpPr>
          <p:nvPr>
            <p:ph idx="1"/>
          </p:nvPr>
        </p:nvSpPr>
        <p:spPr/>
        <p:txBody>
          <a:bodyPr>
            <a:normAutofit/>
          </a:bodyPr>
          <a:lstStyle/>
          <a:p>
            <a:pPr>
              <a:buNone/>
            </a:pPr>
            <a:r>
              <a:rPr lang="en-US" sz="1400" dirty="0" smtClean="0"/>
              <a:t>		The Lord from the village beyond was satisfied for a short period before making another threat to the young lord and his villagers that he would conquer their village. This time the Lord requested that a single piece of silk thread be placed through a small curved hole of a wooden log that was bent seven times its length.  Of course the Lord was in a panic and  he looked to his wise men for answers before asking the villagers for help. Once again, the farmer asked his wise old mother for help.  </a:t>
            </a:r>
            <a:r>
              <a:rPr lang="en-US" sz="1400" b="1" dirty="0" smtClean="0"/>
              <a:t>{What did the wise old woman tell her son?}  </a:t>
            </a:r>
          </a:p>
          <a:p>
            <a:pPr>
              <a:buNone/>
            </a:pPr>
            <a:r>
              <a:rPr lang="en-US" sz="1400" b="1" dirty="0" smtClean="0"/>
              <a:t>		</a:t>
            </a:r>
            <a:r>
              <a:rPr lang="en-US" sz="1400" dirty="0" smtClean="0"/>
              <a:t>A few days later the Lord from the village beyond returned with another threat to conquer the small village, this time he asked “I want a drum that sounds without being beaten”.  </a:t>
            </a:r>
            <a:r>
              <a:rPr lang="en-US" sz="1400" b="1" dirty="0" smtClean="0"/>
              <a:t>{What happens next and what is the solution?} </a:t>
            </a:r>
          </a:p>
          <a:p>
            <a:pPr>
              <a:buNone/>
            </a:pPr>
            <a:r>
              <a:rPr lang="en-US" sz="1400" b="1" dirty="0" smtClean="0"/>
              <a:t>	{Did the young Lord ever find out how the young farmer was solving the tasks? If so, what happened?} </a:t>
            </a:r>
            <a:endParaRPr lang="en-US" sz="1400" b="1" dirty="0"/>
          </a:p>
        </p:txBody>
      </p:sp>
      <p:pic>
        <p:nvPicPr>
          <p:cNvPr id="4" name="Picture 3" descr="C:\Documents and Settings\student.ETC\Local Settings\Temporary Internet Files\Content.IE5\JB8BQM7V\MM900046529[1].gif"/>
          <p:cNvPicPr>
            <a:picLocks noChangeAspect="1" noChangeArrowheads="1" noCrop="1"/>
          </p:cNvPicPr>
          <p:nvPr/>
        </p:nvPicPr>
        <p:blipFill>
          <a:blip r:embed="rId2"/>
          <a:srcRect/>
          <a:stretch>
            <a:fillRect/>
          </a:stretch>
        </p:blipFill>
        <p:spPr bwMode="auto">
          <a:xfrm>
            <a:off x="7620000" y="4648200"/>
            <a:ext cx="504825" cy="9239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Definitions</a:t>
            </a:r>
            <a:endParaRPr lang="en-US" sz="2400" dirty="0"/>
          </a:p>
        </p:txBody>
      </p:sp>
      <p:sp>
        <p:nvSpPr>
          <p:cNvPr id="3" name="Content Placeholder 2"/>
          <p:cNvSpPr>
            <a:spLocks noGrp="1"/>
          </p:cNvSpPr>
          <p:nvPr>
            <p:ph idx="1"/>
          </p:nvPr>
        </p:nvSpPr>
        <p:spPr/>
        <p:txBody>
          <a:bodyPr>
            <a:normAutofit/>
          </a:bodyPr>
          <a:lstStyle/>
          <a:p>
            <a:pPr>
              <a:buFont typeface="+mj-lt"/>
              <a:buAutoNum type="arabicPeriod"/>
            </a:pPr>
            <a:r>
              <a:rPr lang="en-US" sz="1800" dirty="0" smtClean="0"/>
              <a:t>Plot</a:t>
            </a:r>
            <a:r>
              <a:rPr lang="en-US" sz="1400" dirty="0" smtClean="0"/>
              <a:t> – a chain of related events that tells us what happens in a story.  </a:t>
            </a:r>
          </a:p>
          <a:p>
            <a:pPr>
              <a:buFont typeface="+mj-lt"/>
              <a:buAutoNum type="arabicPeriod"/>
            </a:pPr>
            <a:endParaRPr lang="en-US" sz="1400" dirty="0" smtClean="0"/>
          </a:p>
          <a:p>
            <a:pPr>
              <a:buFont typeface="+mj-lt"/>
              <a:buAutoNum type="arabicPeriod"/>
            </a:pPr>
            <a:r>
              <a:rPr lang="en-US" sz="1800" dirty="0" smtClean="0"/>
              <a:t>Conflict</a:t>
            </a:r>
            <a:r>
              <a:rPr lang="en-US" sz="1400" dirty="0" smtClean="0"/>
              <a:t> – A problem</a:t>
            </a:r>
          </a:p>
          <a:p>
            <a:pPr>
              <a:buFont typeface="+mj-lt"/>
              <a:buAutoNum type="arabicPeriod"/>
            </a:pPr>
            <a:endParaRPr lang="en-US" sz="1400" dirty="0" smtClean="0"/>
          </a:p>
          <a:p>
            <a:pPr>
              <a:buFont typeface="+mj-lt"/>
              <a:buAutoNum type="arabicPeriod"/>
            </a:pPr>
            <a:r>
              <a:rPr lang="en-US" sz="1800" dirty="0" smtClean="0"/>
              <a:t>Rising Action </a:t>
            </a:r>
            <a:r>
              <a:rPr lang="en-US" sz="1400" dirty="0" smtClean="0"/>
              <a:t>- The part that usually grabs the readers attention. </a:t>
            </a:r>
          </a:p>
          <a:p>
            <a:pPr>
              <a:buFont typeface="+mj-lt"/>
              <a:buAutoNum type="arabicPeriod"/>
            </a:pPr>
            <a:endParaRPr lang="en-US" sz="1800" dirty="0" smtClean="0"/>
          </a:p>
          <a:p>
            <a:pPr>
              <a:buFont typeface="+mj-lt"/>
              <a:buAutoNum type="arabicPeriod"/>
            </a:pPr>
            <a:r>
              <a:rPr lang="en-US" sz="1800" dirty="0" smtClean="0"/>
              <a:t>Climax – </a:t>
            </a:r>
            <a:r>
              <a:rPr lang="en-US" sz="1400" dirty="0" smtClean="0"/>
              <a:t>the high point a moment most intense, a turning point, major peak of events {Main character comes face to face with the problem}</a:t>
            </a:r>
          </a:p>
          <a:p>
            <a:pPr>
              <a:buFont typeface="+mj-lt"/>
              <a:buAutoNum type="arabicPeriod"/>
            </a:pPr>
            <a:endParaRPr lang="en-US" sz="1400" dirty="0" smtClean="0"/>
          </a:p>
          <a:p>
            <a:pPr>
              <a:buFont typeface="+mj-lt"/>
              <a:buAutoNum type="arabicPeriod"/>
            </a:pPr>
            <a:r>
              <a:rPr lang="en-US" sz="1400" dirty="0" smtClean="0"/>
              <a:t> </a:t>
            </a:r>
            <a:r>
              <a:rPr lang="en-US" sz="1800" dirty="0" smtClean="0"/>
              <a:t>Falling Action</a:t>
            </a:r>
            <a:r>
              <a:rPr lang="en-US" sz="1800" b="1" dirty="0" smtClean="0"/>
              <a:t> </a:t>
            </a:r>
            <a:r>
              <a:rPr lang="en-US" sz="1400" dirty="0" smtClean="0"/>
              <a:t>– the parts of a story following the climax and shows the effects of the climax</a:t>
            </a:r>
          </a:p>
          <a:p>
            <a:pPr>
              <a:buFont typeface="+mj-lt"/>
              <a:buAutoNum type="arabicPeriod"/>
            </a:pPr>
            <a:endParaRPr lang="en-US" sz="1400" dirty="0" smtClean="0"/>
          </a:p>
          <a:p>
            <a:pPr>
              <a:buFont typeface="+mj-lt"/>
              <a:buAutoNum type="arabicPeriod"/>
            </a:pPr>
            <a:r>
              <a:rPr lang="en-US" sz="1800" dirty="0" smtClean="0"/>
              <a:t>Resolution -</a:t>
            </a:r>
            <a:r>
              <a:rPr lang="en-US" sz="1400" dirty="0" smtClean="0"/>
              <a:t>.parts of  a story in which the problem of story is resolved</a:t>
            </a:r>
          </a:p>
          <a:p>
            <a:pPr>
              <a:buFont typeface="+mj-lt"/>
              <a:buAutoNum type="arabicPeriod"/>
            </a:pP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Plot Structure</a:t>
            </a:r>
            <a:endParaRPr lang="en-US" sz="2400" dirty="0"/>
          </a:p>
        </p:txBody>
      </p:sp>
      <p:graphicFrame>
        <p:nvGraphicFramePr>
          <p:cNvPr id="6" name="Content Placeholder 5"/>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Review</a:t>
            </a:r>
            <a:endParaRPr lang="en-US" sz="2400" dirty="0"/>
          </a:p>
        </p:txBody>
      </p:sp>
      <p:sp>
        <p:nvSpPr>
          <p:cNvPr id="3" name="Content Placeholder 2"/>
          <p:cNvSpPr>
            <a:spLocks noGrp="1"/>
          </p:cNvSpPr>
          <p:nvPr>
            <p:ph idx="1"/>
          </p:nvPr>
        </p:nvSpPr>
        <p:spPr/>
        <p:txBody>
          <a:bodyPr/>
          <a:lstStyle/>
          <a:p>
            <a:pPr marL="514350" indent="-514350">
              <a:buFont typeface="+mj-lt"/>
              <a:buAutoNum type="arabicPeriod"/>
            </a:pPr>
            <a:r>
              <a:rPr lang="en-US" sz="1800" dirty="0" smtClean="0"/>
              <a:t>What is the title of this story?</a:t>
            </a:r>
          </a:p>
          <a:p>
            <a:pPr marL="514350" indent="-514350">
              <a:buFont typeface="+mj-lt"/>
              <a:buAutoNum type="arabicPeriod"/>
            </a:pPr>
            <a:r>
              <a:rPr lang="en-US" sz="1800" dirty="0" smtClean="0"/>
              <a:t>What rule did the young lord make in the small village?</a:t>
            </a:r>
          </a:p>
          <a:p>
            <a:pPr marL="514350" indent="-514350">
              <a:buFont typeface="+mj-lt"/>
              <a:buAutoNum type="arabicPeriod"/>
            </a:pPr>
            <a:r>
              <a:rPr lang="en-US" sz="1800" dirty="0" smtClean="0"/>
              <a:t>Where did the old people of the village go and what did they do?</a:t>
            </a:r>
          </a:p>
          <a:p>
            <a:pPr marL="514350" indent="-514350">
              <a:buFont typeface="+mj-lt"/>
              <a:buAutoNum type="arabicPeriod"/>
            </a:pPr>
            <a:r>
              <a:rPr lang="en-US" sz="1800" dirty="0" smtClean="0"/>
              <a:t>What did the Lord from the village beyond requests and what happened if he did not get it?</a:t>
            </a:r>
          </a:p>
          <a:p>
            <a:pPr marL="514350" indent="-514350">
              <a:buFont typeface="+mj-lt"/>
              <a:buAutoNum type="arabicPeriod"/>
            </a:pPr>
            <a:r>
              <a:rPr lang="en-US" sz="1800" dirty="0" smtClean="0"/>
              <a:t>Who helped to solve the challenges?</a:t>
            </a:r>
          </a:p>
          <a:p>
            <a:pPr marL="514350" indent="-514350">
              <a:buFont typeface="+mj-lt"/>
              <a:buAutoNum type="arabicPeriod"/>
            </a:pPr>
            <a:r>
              <a:rPr lang="en-US" sz="1800" dirty="0" smtClean="0"/>
              <a:t>How  did the story end?</a:t>
            </a:r>
          </a:p>
          <a:p>
            <a:pPr marL="514350" indent="-514350">
              <a:buFont typeface="+mj-lt"/>
              <a:buAutoNum type="arabicPeriod"/>
            </a:pPr>
            <a:r>
              <a:rPr lang="en-US" sz="1800" dirty="0" smtClean="0"/>
              <a:t>If you were the author, how would you have made the story end?</a:t>
            </a:r>
          </a:p>
        </p:txBody>
      </p:sp>
      <p:pic>
        <p:nvPicPr>
          <p:cNvPr id="4" name="Picture 2" descr="C:\Documents and Settings\student.ETC\Local Settings\Temporary Internet Files\Content.IE5\RMTCXYUK\MC900046243[1].wmf"/>
          <p:cNvPicPr>
            <a:picLocks noChangeAspect="1" noChangeArrowheads="1"/>
          </p:cNvPicPr>
          <p:nvPr/>
        </p:nvPicPr>
        <p:blipFill>
          <a:blip r:embed="rId2"/>
          <a:srcRect/>
          <a:stretch>
            <a:fillRect/>
          </a:stretch>
        </p:blipFill>
        <p:spPr bwMode="auto">
          <a:xfrm>
            <a:off x="8229600" y="381000"/>
            <a:ext cx="525927" cy="9064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Characters</a:t>
            </a:r>
            <a:endParaRPr lang="en-US" sz="2400" dirty="0"/>
          </a:p>
        </p:txBody>
      </p:sp>
      <p:graphicFrame>
        <p:nvGraphicFramePr>
          <p:cNvPr id="5" name="Content Placeholder 4"/>
          <p:cNvGraphicFramePr>
            <a:graphicFrameLocks noGrp="1"/>
          </p:cNvGraphicFramePr>
          <p:nvPr>
            <p:ph idx="1"/>
          </p:nvPr>
        </p:nvGraphicFramePr>
        <p:xfrm>
          <a:off x="228600" y="2438400"/>
          <a:ext cx="8686800" cy="2433320"/>
        </p:xfrm>
        <a:graphic>
          <a:graphicData uri="http://schemas.openxmlformats.org/drawingml/2006/table">
            <a:tbl>
              <a:tblPr firstRow="1" bandRow="1">
                <a:tableStyleId>{5C22544A-7EE6-4342-B048-85BDC9FD1C3A}</a:tableStyleId>
              </a:tblPr>
              <a:tblGrid>
                <a:gridCol w="1737360"/>
                <a:gridCol w="1737360"/>
                <a:gridCol w="1737360"/>
                <a:gridCol w="1737360"/>
                <a:gridCol w="1737360"/>
              </a:tblGrid>
              <a:tr h="370840">
                <a:tc>
                  <a:txBody>
                    <a:bodyPr/>
                    <a:lstStyle/>
                    <a:p>
                      <a:r>
                        <a:rPr lang="en-US" sz="1600" dirty="0" smtClean="0"/>
                        <a:t>Young Lord</a:t>
                      </a:r>
                      <a:endParaRPr lang="en-US" sz="1600" dirty="0"/>
                    </a:p>
                  </a:txBody>
                  <a:tcPr/>
                </a:tc>
                <a:tc>
                  <a:txBody>
                    <a:bodyPr/>
                    <a:lstStyle/>
                    <a:p>
                      <a:r>
                        <a:rPr lang="en-US" sz="1600" dirty="0" smtClean="0"/>
                        <a:t>Young Farmer</a:t>
                      </a:r>
                      <a:endParaRPr lang="en-US" sz="1600" dirty="0"/>
                    </a:p>
                  </a:txBody>
                  <a:tcPr/>
                </a:tc>
                <a:tc>
                  <a:txBody>
                    <a:bodyPr/>
                    <a:lstStyle/>
                    <a:p>
                      <a:r>
                        <a:rPr lang="en-US" sz="1600" dirty="0" smtClean="0"/>
                        <a:t>Lord from</a:t>
                      </a:r>
                      <a:r>
                        <a:rPr lang="en-US" sz="1600" baseline="0" dirty="0" smtClean="0"/>
                        <a:t> village beyond</a:t>
                      </a:r>
                      <a:endParaRPr lang="en-US" sz="1600" dirty="0"/>
                    </a:p>
                  </a:txBody>
                  <a:tcPr/>
                </a:tc>
                <a:tc>
                  <a:txBody>
                    <a:bodyPr/>
                    <a:lstStyle/>
                    <a:p>
                      <a:r>
                        <a:rPr lang="en-US" sz="1600" dirty="0" smtClean="0"/>
                        <a:t>Wise Old</a:t>
                      </a:r>
                      <a:r>
                        <a:rPr lang="en-US" sz="1600" baseline="0" dirty="0" smtClean="0"/>
                        <a:t> Woman</a:t>
                      </a:r>
                      <a:endParaRPr lang="en-US" sz="1600" dirty="0"/>
                    </a:p>
                  </a:txBody>
                  <a:tcPr/>
                </a:tc>
                <a:tc>
                  <a:txBody>
                    <a:bodyPr/>
                    <a:lstStyle/>
                    <a:p>
                      <a:r>
                        <a:rPr lang="en-US" sz="1600" dirty="0" smtClean="0"/>
                        <a:t>Village People</a:t>
                      </a:r>
                      <a:endParaRPr lang="en-US" sz="1600"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609600" y="1219200"/>
            <a:ext cx="8001000" cy="646331"/>
          </a:xfrm>
          <a:prstGeom prst="rect">
            <a:avLst/>
          </a:prstGeom>
          <a:noFill/>
        </p:spPr>
        <p:txBody>
          <a:bodyPr wrap="square" rtlCol="0">
            <a:spAutoFit/>
          </a:bodyPr>
          <a:lstStyle/>
          <a:p>
            <a:r>
              <a:rPr lang="en-US" dirty="0" smtClean="0"/>
              <a:t>Complete the chart below. Add the names of the characters and tell 2-3 about each other them.</a:t>
            </a:r>
            <a:endParaRPr lang="en-US" dirty="0"/>
          </a:p>
        </p:txBody>
      </p:sp>
      <p:pic>
        <p:nvPicPr>
          <p:cNvPr id="2051" name="Picture 3" descr="C:\Documents and Settings\student.ETC\Local Settings\Temporary Internet Files\Content.IE5\JB8BQM7V\MC900445562[1].wmf"/>
          <p:cNvPicPr>
            <a:picLocks noChangeAspect="1" noChangeArrowheads="1"/>
          </p:cNvPicPr>
          <p:nvPr/>
        </p:nvPicPr>
        <p:blipFill>
          <a:blip r:embed="rId2"/>
          <a:srcRect/>
          <a:stretch>
            <a:fillRect/>
          </a:stretch>
        </p:blipFill>
        <p:spPr bwMode="auto">
          <a:xfrm>
            <a:off x="7543800" y="5334000"/>
            <a:ext cx="682142" cy="11192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Additional assessments</a:t>
            </a:r>
            <a:endParaRPr lang="en-US" sz="2400"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sz="1600" b="1" dirty="0" smtClean="0">
                <a:solidFill>
                  <a:schemeClr val="accent2"/>
                </a:solidFill>
              </a:rPr>
              <a:t>Students will be responsible for using the story information and developing a newsletter for the village people of this small Japanese town. Your job is to  informing about all of the changes the young lord has made. Students are encouraged to add to the story by including other problems, adding other scenarios and continuing the story with new and creative outcomes.</a:t>
            </a:r>
          </a:p>
          <a:p>
            <a:pPr>
              <a:buNone/>
            </a:pPr>
            <a:r>
              <a:rPr lang="en-US" sz="1600" dirty="0" smtClean="0"/>
              <a:t>	</a:t>
            </a:r>
          </a:p>
          <a:p>
            <a:pPr>
              <a:buNone/>
            </a:pPr>
            <a:r>
              <a:rPr lang="en-US" sz="1600" dirty="0" smtClean="0"/>
              <a:t>	Before  beginning, you will need to create a folder to hold your projects. First you will need to  right click on the desktop  (main screen) and scroll down to New and over to folder and then name it.  </a:t>
            </a:r>
          </a:p>
          <a:p>
            <a:pPr>
              <a:buNone/>
            </a:pPr>
            <a:endParaRPr lang="en-US" sz="1600" dirty="0" smtClean="0"/>
          </a:p>
          <a:p>
            <a:pPr>
              <a:buNone/>
            </a:pPr>
            <a:r>
              <a:rPr lang="en-US" sz="1600" dirty="0" smtClean="0"/>
              <a:t>	Students may use Microsoft Office 2007 to create a newsletter.  Please be mindful that any pictures and/or clipart that is used must be given credit from where it was obtained, if taken from the internet.  If you use music, the insert can only be three minutes long (if more, you will be in violation of the copyright law)	.</a:t>
            </a:r>
          </a:p>
          <a:p>
            <a:pPr>
              <a:buNone/>
            </a:pPr>
            <a:r>
              <a:rPr lang="en-US" sz="1600" dirty="0" smtClean="0"/>
              <a:t>	</a:t>
            </a:r>
          </a:p>
          <a:p>
            <a:pPr>
              <a:buNone/>
            </a:pPr>
            <a:r>
              <a:rPr lang="en-US" sz="1600" dirty="0" smtClean="0"/>
              <a:t>	Once you have opened Microsoft office 2007 click on the MS icon and go to New and click on Newsletter and open. You may begin working.  Remember to save your work as you go along.</a:t>
            </a:r>
            <a:r>
              <a:rPr lang="en-US" sz="1800" dirty="0" smtClean="0"/>
              <a:t>	</a:t>
            </a:r>
            <a:r>
              <a:rPr lang="en-US" sz="1800" b="1" dirty="0" smtClean="0"/>
              <a:t>A Sample will be provided</a:t>
            </a:r>
          </a:p>
          <a:p>
            <a:pPr>
              <a:buNone/>
            </a:pPr>
            <a:endParaRPr lang="en-US" sz="1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246</TotalTime>
  <Words>346</Words>
  <Application>Microsoft Office PowerPoint</Application>
  <PresentationFormat>On-screen Show (4:3)</PresentationFormat>
  <Paragraphs>62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THE WISE OLD WOMAN  Pages 5-13 Elements of literature</vt:lpstr>
      <vt:lpstr>Standards and benchmarks/ Objectives</vt:lpstr>
      <vt:lpstr>Story summary    </vt:lpstr>
      <vt:lpstr>Slide 4</vt:lpstr>
      <vt:lpstr>Definitions</vt:lpstr>
      <vt:lpstr>Plot Structure</vt:lpstr>
      <vt:lpstr>Review</vt:lpstr>
      <vt:lpstr>Characters</vt:lpstr>
      <vt:lpstr>Additional assessments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WISE OLD WOMAN</dc:title>
  <dc:creator>student</dc:creator>
  <cp:lastModifiedBy>student</cp:lastModifiedBy>
  <cp:revision>30</cp:revision>
  <dcterms:created xsi:type="dcterms:W3CDTF">2010-07-13T19:44:47Z</dcterms:created>
  <dcterms:modified xsi:type="dcterms:W3CDTF">2010-07-15T18:16:48Z</dcterms:modified>
</cp:coreProperties>
</file>