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59" r:id="rId4"/>
    <p:sldId id="262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F81DE5-737B-4651-91E7-25D31051884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6C2139-BFCD-4281-9549-A3C7D5B721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C2139-BFCD-4281-9549-A3C7D5B7219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95C2-F3B4-40C1-AA6C-C9673C31B26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95C2-F3B4-40C1-AA6C-C9673C31B26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95C2-F3B4-40C1-AA6C-C9673C31B26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95C2-F3B4-40C1-AA6C-C9673C31B26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95C2-F3B4-40C1-AA6C-C9673C31B26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95C2-F3B4-40C1-AA6C-C9673C31B26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95C2-F3B4-40C1-AA6C-C9673C31B26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95C2-F3B4-40C1-AA6C-C9673C31B26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95C2-F3B4-40C1-AA6C-C9673C31B26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95C2-F3B4-40C1-AA6C-C9673C31B26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95C2-F3B4-40C1-AA6C-C9673C31B26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195C2-F3B4-40C1-AA6C-C9673C31B26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Elements of Literature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Painting with words</a:t>
            </a:r>
          </a:p>
          <a:p>
            <a:r>
              <a:rPr lang="en-US" dirty="0" smtClean="0"/>
              <a:t>By </a:t>
            </a:r>
          </a:p>
          <a:p>
            <a:r>
              <a:rPr lang="en-US" dirty="0" smtClean="0"/>
              <a:t>Sharon White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Creating Images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295400"/>
            <a:ext cx="4648200" cy="3124200"/>
          </a:xfrm>
        </p:spPr>
        <p:txBody>
          <a:bodyPr/>
          <a:lstStyle/>
          <a:p>
            <a:r>
              <a:rPr lang="en-US" dirty="0" smtClean="0"/>
              <a:t>Use pictures  to go with your poem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5102225" y="1535113"/>
            <a:ext cx="4041775" cy="639762"/>
          </a:xfrm>
        </p:spPr>
        <p:txBody>
          <a:bodyPr/>
          <a:lstStyle/>
          <a:p>
            <a:r>
              <a:rPr lang="en-US" dirty="0" smtClean="0"/>
              <a:t>Figure of Speech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5102225" y="2174875"/>
            <a:ext cx="4041775" cy="3951288"/>
          </a:xfrm>
        </p:spPr>
        <p:txBody>
          <a:bodyPr/>
          <a:lstStyle/>
          <a:p>
            <a:r>
              <a:rPr lang="en-US" dirty="0" smtClean="0"/>
              <a:t>Language helps to make connections to bring in images.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Deciding of form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FORMS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Like sculptors poets are concerned with shapes and form.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STANZAS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When they write and revise , poets are chiseling the words to create the shapes on the page which are called.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a musician a poet chooses his word carefully to produce the right sound.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read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 these </a:t>
            </a:r>
            <a:r>
              <a:rPr lang="en-US" dirty="0" smtClean="0"/>
              <a:t>guidelines</a:t>
            </a:r>
            <a:endParaRPr lang="en-US" dirty="0" smtClean="0"/>
          </a:p>
          <a:p>
            <a:r>
              <a:rPr lang="en-US" dirty="0" smtClean="0"/>
              <a:t>Read the poem out loud at least once</a:t>
            </a:r>
          </a:p>
          <a:p>
            <a:r>
              <a:rPr lang="en-US" dirty="0" smtClean="0"/>
              <a:t>Look form sentences , and pay attention to  </a:t>
            </a:r>
            <a:endParaRPr lang="en-US" dirty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punctuation.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113</Words>
  <Application>Microsoft Office PowerPoint</Application>
  <PresentationFormat>On-screen Show (4:3)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Elements of Literature</vt:lpstr>
      <vt:lpstr>Creating Images</vt:lpstr>
      <vt:lpstr>Deciding of form</vt:lpstr>
      <vt:lpstr>Creating Sound</vt:lpstr>
      <vt:lpstr>How to read Poetry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Elements of Literature</dc:title>
  <dc:creator>student</dc:creator>
  <cp:lastModifiedBy>student</cp:lastModifiedBy>
  <cp:revision>7</cp:revision>
  <dcterms:created xsi:type="dcterms:W3CDTF">2010-07-13T19:43:46Z</dcterms:created>
  <dcterms:modified xsi:type="dcterms:W3CDTF">2010-07-16T15:23:25Z</dcterms:modified>
</cp:coreProperties>
</file>