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5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4B6A96-156F-4E84-AC2F-C320E66B269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094E57-DDA0-47EF-A901-4EDEEE96139D}">
      <dgm:prSet phldrT="[Text]"/>
      <dgm:spPr/>
      <dgm:t>
        <a:bodyPr/>
        <a:lstStyle/>
        <a:p>
          <a:r>
            <a:rPr lang="en-US" dirty="0" smtClean="0"/>
            <a:t>Pictures</a:t>
          </a:r>
          <a:endParaRPr lang="en-US" dirty="0"/>
        </a:p>
      </dgm:t>
    </dgm:pt>
    <dgm:pt modelId="{DA8EF65F-C844-4CD4-967A-D767982236BC}" type="parTrans" cxnId="{E541C7A9-9770-47F9-9687-92D6341DA38C}">
      <dgm:prSet/>
      <dgm:spPr/>
      <dgm:t>
        <a:bodyPr/>
        <a:lstStyle/>
        <a:p>
          <a:endParaRPr lang="en-US"/>
        </a:p>
      </dgm:t>
    </dgm:pt>
    <dgm:pt modelId="{0D0A4214-1A3B-4E23-930A-C742299F660D}" type="sibTrans" cxnId="{E541C7A9-9770-47F9-9687-92D6341DA38C}">
      <dgm:prSet/>
      <dgm:spPr/>
      <dgm:t>
        <a:bodyPr/>
        <a:lstStyle/>
        <a:p>
          <a:endParaRPr lang="en-US"/>
        </a:p>
      </dgm:t>
    </dgm:pt>
    <dgm:pt modelId="{BD5956A8-3A29-4C3F-8D3C-1917FEFFD209}">
      <dgm:prSet phldrT="[Text]"/>
      <dgm:spPr/>
      <dgm:t>
        <a:bodyPr/>
        <a:lstStyle/>
        <a:p>
          <a:r>
            <a:rPr lang="en-US" dirty="0" smtClean="0"/>
            <a:t>Figures of speech</a:t>
          </a:r>
          <a:endParaRPr lang="en-US" dirty="0"/>
        </a:p>
      </dgm:t>
    </dgm:pt>
    <dgm:pt modelId="{742EEE82-FBA3-45A9-BF8F-F10F76E55F6C}" type="parTrans" cxnId="{0429DECD-0E68-42D1-A69A-36DEEC0B7AC4}">
      <dgm:prSet/>
      <dgm:spPr/>
      <dgm:t>
        <a:bodyPr/>
        <a:lstStyle/>
        <a:p>
          <a:endParaRPr lang="en-US"/>
        </a:p>
      </dgm:t>
    </dgm:pt>
    <dgm:pt modelId="{545264C1-AB15-4D20-8457-ACC0F0DE1D79}" type="sibTrans" cxnId="{0429DECD-0E68-42D1-A69A-36DEEC0B7AC4}">
      <dgm:prSet/>
      <dgm:spPr/>
      <dgm:t>
        <a:bodyPr/>
        <a:lstStyle/>
        <a:p>
          <a:endParaRPr lang="en-US"/>
        </a:p>
      </dgm:t>
    </dgm:pt>
    <dgm:pt modelId="{D2EA8704-6278-49D9-AEA9-BEDCAB86468B}" type="pres">
      <dgm:prSet presAssocID="{2A4B6A96-156F-4E84-AC2F-C320E66B269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427096-805B-42EA-87A2-3FB385B0A351}" type="pres">
      <dgm:prSet presAssocID="{AB094E57-DDA0-47EF-A901-4EDEEE96139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A1FBF-82B4-4668-A520-3F3CE0FE36BE}" type="pres">
      <dgm:prSet presAssocID="{0D0A4214-1A3B-4E23-930A-C742299F660D}" presName="sibTrans" presStyleCnt="0"/>
      <dgm:spPr/>
    </dgm:pt>
    <dgm:pt modelId="{A646F0D4-4755-49FA-A8AB-BBEA36B812EE}" type="pres">
      <dgm:prSet presAssocID="{BD5956A8-3A29-4C3F-8D3C-1917FEFFD209}" presName="node" presStyleLbl="node1" presStyleIdx="1" presStyleCnt="2" custLinFactNeighborX="835" custLinFactNeighborY="55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41C7A9-9770-47F9-9687-92D6341DA38C}" srcId="{2A4B6A96-156F-4E84-AC2F-C320E66B269F}" destId="{AB094E57-DDA0-47EF-A901-4EDEEE96139D}" srcOrd="0" destOrd="0" parTransId="{DA8EF65F-C844-4CD4-967A-D767982236BC}" sibTransId="{0D0A4214-1A3B-4E23-930A-C742299F660D}"/>
    <dgm:cxn modelId="{0429DECD-0E68-42D1-A69A-36DEEC0B7AC4}" srcId="{2A4B6A96-156F-4E84-AC2F-C320E66B269F}" destId="{BD5956A8-3A29-4C3F-8D3C-1917FEFFD209}" srcOrd="1" destOrd="0" parTransId="{742EEE82-FBA3-45A9-BF8F-F10F76E55F6C}" sibTransId="{545264C1-AB15-4D20-8457-ACC0F0DE1D79}"/>
    <dgm:cxn modelId="{A6870311-D349-45F7-83C8-78ACBD4E1082}" type="presOf" srcId="{2A4B6A96-156F-4E84-AC2F-C320E66B269F}" destId="{D2EA8704-6278-49D9-AEA9-BEDCAB86468B}" srcOrd="0" destOrd="0" presId="urn:microsoft.com/office/officeart/2005/8/layout/default"/>
    <dgm:cxn modelId="{8E5D4453-EBB0-45C7-952B-289CF594EAB9}" type="presOf" srcId="{BD5956A8-3A29-4C3F-8D3C-1917FEFFD209}" destId="{A646F0D4-4755-49FA-A8AB-BBEA36B812EE}" srcOrd="0" destOrd="0" presId="urn:microsoft.com/office/officeart/2005/8/layout/default"/>
    <dgm:cxn modelId="{738BA98C-667F-4ED6-A168-74862EF9085C}" type="presOf" srcId="{AB094E57-DDA0-47EF-A901-4EDEEE96139D}" destId="{E0427096-805B-42EA-87A2-3FB385B0A351}" srcOrd="0" destOrd="0" presId="urn:microsoft.com/office/officeart/2005/8/layout/default"/>
    <dgm:cxn modelId="{B041C20C-AFC5-4BE3-BA56-BC6F87D772D9}" type="presParOf" srcId="{D2EA8704-6278-49D9-AEA9-BEDCAB86468B}" destId="{E0427096-805B-42EA-87A2-3FB385B0A351}" srcOrd="0" destOrd="0" presId="urn:microsoft.com/office/officeart/2005/8/layout/default"/>
    <dgm:cxn modelId="{617309CB-A71C-4E4B-9B33-4F68D87514ED}" type="presParOf" srcId="{D2EA8704-6278-49D9-AEA9-BEDCAB86468B}" destId="{C80A1FBF-82B4-4668-A520-3F3CE0FE36BE}" srcOrd="1" destOrd="0" presId="urn:microsoft.com/office/officeart/2005/8/layout/default"/>
    <dgm:cxn modelId="{FF930314-80CF-446F-B2FF-1C624F5F0B88}" type="presParOf" srcId="{D2EA8704-6278-49D9-AEA9-BEDCAB86468B}" destId="{A646F0D4-4755-49FA-A8AB-BBEA36B812E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427096-805B-42EA-87A2-3FB385B0A351}">
      <dsp:nvSpPr>
        <dsp:cNvPr id="0" name=""/>
        <dsp:cNvSpPr/>
      </dsp:nvSpPr>
      <dsp:spPr>
        <a:xfrm>
          <a:off x="1756729" y="1717"/>
          <a:ext cx="3725540" cy="2235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Pictures</a:t>
          </a:r>
          <a:endParaRPr lang="en-US" sz="5900" kern="1200" dirty="0"/>
        </a:p>
      </dsp:txBody>
      <dsp:txXfrm>
        <a:off x="1756729" y="1717"/>
        <a:ext cx="3725540" cy="2235324"/>
      </dsp:txXfrm>
    </dsp:sp>
    <dsp:sp modelId="{A646F0D4-4755-49FA-A8AB-BBEA36B812EE}">
      <dsp:nvSpPr>
        <dsp:cNvPr id="0" name=""/>
        <dsp:cNvSpPr/>
      </dsp:nvSpPr>
      <dsp:spPr>
        <a:xfrm>
          <a:off x="1787838" y="2611313"/>
          <a:ext cx="3725540" cy="2235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Figures of speech</a:t>
          </a:r>
          <a:endParaRPr lang="en-US" sz="5900" kern="1200" dirty="0"/>
        </a:p>
      </dsp:txBody>
      <dsp:txXfrm>
        <a:off x="1787838" y="2611313"/>
        <a:ext cx="3725540" cy="2235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81DE5-737B-4651-91E7-25D31051884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C2139-BFCD-4281-9549-A3C7D5B721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C2139-BFCD-4281-9549-A3C7D5B721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B195C2-F3B4-40C1-AA6C-C9673C31B260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37849AB-F428-455D-B8BE-70D66A708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ll%20Users\Documents\My%20Music\Sample%20Music\New%20Stories%20(Highway%20Blues).wm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Elements of </a:t>
            </a:r>
            <a:r>
              <a:rPr lang="en-US" dirty="0" smtClean="0"/>
              <a:t>Poetry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Painting with words</a:t>
            </a:r>
          </a:p>
          <a:p>
            <a:r>
              <a:rPr lang="en-US" dirty="0" smtClean="0"/>
              <a:t>By </a:t>
            </a:r>
          </a:p>
          <a:p>
            <a:r>
              <a:rPr lang="en-US" dirty="0" smtClean="0"/>
              <a:t>Sharon White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these </a:t>
            </a:r>
            <a:r>
              <a:rPr lang="en-US" dirty="0" smtClean="0"/>
              <a:t>guidelines</a:t>
            </a:r>
            <a:endParaRPr lang="en-US" dirty="0" smtClean="0"/>
          </a:p>
          <a:p>
            <a:r>
              <a:rPr lang="en-US" dirty="0" smtClean="0"/>
              <a:t>Read the poem out loud at least once</a:t>
            </a:r>
          </a:p>
          <a:p>
            <a:r>
              <a:rPr lang="en-US" dirty="0" smtClean="0"/>
              <a:t>Look form sentences , and pay attention to  </a:t>
            </a:r>
            <a:endParaRPr lang="en-US" dirty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punctuation.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Images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Sound   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4478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Poet use sound just as a painter uses color. Like painters, poets uses color to share their special moment to the world.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Deciding of form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FORMS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STANZAS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Like sculptors poets are concerned with shapes and form.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When they write and revise , poets are chiseling the words to create the shapes on the page which are called.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 poet’s purposeful choice of where to end one line and begin the next. 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Line breaks can be a way to play with sound and meaning.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The “voice” of the poem is not necessarily  the poet.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 </a:t>
            </a:r>
            <a:br>
              <a:rPr lang="en-US" dirty="0" smtClean="0"/>
            </a:br>
            <a:r>
              <a:rPr lang="en-US" sz="2000" dirty="0" smtClean="0"/>
              <a:t>A poem’s rhymes and rhythms help to make it fairly ease to memorize  a poem.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poem aloud three or four times.</a:t>
            </a:r>
          </a:p>
          <a:p>
            <a:r>
              <a:rPr lang="en-US" dirty="0" smtClean="0"/>
              <a:t>Look for rhymes, Rhyming words help your memory.</a:t>
            </a:r>
          </a:p>
          <a:p>
            <a:r>
              <a:rPr lang="en-US" dirty="0" smtClean="0"/>
              <a:t>Memorize two lines at a time.  Say the lines aloud several times then cover them and try to recite them from memory.</a:t>
            </a:r>
          </a:p>
          <a:p>
            <a:r>
              <a:rPr lang="en-US" dirty="0" smtClean="0"/>
              <a:t>Try to picture the words </a:t>
            </a:r>
            <a:r>
              <a:rPr lang="en-US" dirty="0" err="1" smtClean="0"/>
              <a:t>ot</a:t>
            </a:r>
            <a:r>
              <a:rPr lang="en-US" dirty="0" smtClean="0"/>
              <a:t> the poem on the page.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is a single row of words ,which may or may not be in a complete thought.</a:t>
            </a:r>
            <a:endParaRPr lang="en-US" dirty="0"/>
          </a:p>
        </p:txBody>
      </p:sp>
      <p:pic>
        <p:nvPicPr>
          <p:cNvPr id="4" name="New Stories (Highway Blues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7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</TotalTime>
  <Words>229</Words>
  <Application>Microsoft Office PowerPoint</Application>
  <PresentationFormat>On-screen Show (4:3)</PresentationFormat>
  <Paragraphs>32</Paragraphs>
  <Slides>9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The Elements of Poetry</vt:lpstr>
      <vt:lpstr>How to read Poetry</vt:lpstr>
      <vt:lpstr>Creating Images</vt:lpstr>
      <vt:lpstr>Creating Sound      </vt:lpstr>
      <vt:lpstr>Deciding of form</vt:lpstr>
      <vt:lpstr>Line Break</vt:lpstr>
      <vt:lpstr>Speaker</vt:lpstr>
      <vt:lpstr>Practice  A poem’s rhymes and rhythms help to make it fairly ease to memorize  a poem.</vt:lpstr>
      <vt:lpstr>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Elements of Literature</dc:title>
  <dc:creator>student</dc:creator>
  <cp:lastModifiedBy>student</cp:lastModifiedBy>
  <cp:revision>12</cp:revision>
  <dcterms:created xsi:type="dcterms:W3CDTF">2010-07-13T19:43:46Z</dcterms:created>
  <dcterms:modified xsi:type="dcterms:W3CDTF">2010-07-14T14:32:55Z</dcterms:modified>
</cp:coreProperties>
</file>