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9"/>
  </p:notesMasterIdLst>
  <p:sldIdLst>
    <p:sldId id="257" r:id="rId5"/>
    <p:sldId id="258"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CA0A75-F02E-47B3-8B5E-F1020712F1E9}" type="datetimeFigureOut">
              <a:rPr lang="en-US" smtClean="0"/>
              <a:pPr/>
              <a:t>7/16/2010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AD623C-97FB-45DB-8AB9-5BB48883AFF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CAD623C-97FB-45DB-8AB9-5BB48883AFF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6EE8B68-FF28-48E2-AF2D-2DCC586ABDA9}" type="datetimeFigureOut">
              <a:rPr lang="en-US" smtClean="0"/>
              <a:pPr/>
              <a:t>7/16/2010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8182CFB-E3A2-4A66-97B1-4960162DF8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EE8B68-FF28-48E2-AF2D-2DCC586ABDA9}" type="datetimeFigureOut">
              <a:rPr lang="en-US" smtClean="0"/>
              <a:pPr/>
              <a:t>7/16/2010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EE8B68-FF28-48E2-AF2D-2DCC586ABDA9}" type="datetimeFigureOut">
              <a:rPr lang="en-US" smtClean="0"/>
              <a:pPr/>
              <a:t>7/16/2010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EE8B68-FF28-48E2-AF2D-2DCC586ABDA9}" type="datetimeFigureOut">
              <a:rPr lang="en-US" smtClean="0"/>
              <a:pPr/>
              <a:t>7/16/2010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EE8B68-FF28-48E2-AF2D-2DCC586ABDA9}" type="datetimeFigureOut">
              <a:rPr lang="en-US" smtClean="0"/>
              <a:pPr/>
              <a:t>7/16/2010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82CFB-E3A2-4A66-97B1-4960162DF83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EE8B68-FF28-48E2-AF2D-2DCC586ABDA9}" type="datetimeFigureOut">
              <a:rPr lang="en-US" smtClean="0"/>
              <a:pPr/>
              <a:t>7/16/2010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EE8B68-FF28-48E2-AF2D-2DCC586ABDA9}" type="datetimeFigureOut">
              <a:rPr lang="en-US" smtClean="0"/>
              <a:pPr/>
              <a:t>7/16/2010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EE8B68-FF28-48E2-AF2D-2DCC586ABDA9}" type="datetimeFigureOut">
              <a:rPr lang="en-US" smtClean="0"/>
              <a:pPr/>
              <a:t>7/16/2010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EE8B68-FF28-48E2-AF2D-2DCC586ABDA9}" type="datetimeFigureOut">
              <a:rPr lang="en-US" smtClean="0"/>
              <a:pPr/>
              <a:t>7/16/2010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EE8B68-FF28-48E2-AF2D-2DCC586ABDA9}" type="datetimeFigureOut">
              <a:rPr lang="en-US" smtClean="0"/>
              <a:pPr/>
              <a:t>7/16/2010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82CFB-E3A2-4A66-97B1-4960162DF8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EE8B68-FF28-48E2-AF2D-2DCC586ABDA9}" type="datetimeFigureOut">
              <a:rPr lang="en-US" smtClean="0"/>
              <a:pPr/>
              <a:t>7/16/2010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8182CFB-E3A2-4A66-97B1-4960162DF83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6EE8B68-FF28-48E2-AF2D-2DCC586ABDA9}" type="datetimeFigureOut">
              <a:rPr lang="en-US" smtClean="0"/>
              <a:pPr/>
              <a:t>7/16/2010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8182CFB-E3A2-4A66-97B1-4960162DF83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www.kidsgeo.com/geology-for-kids/0054-volcanoes-landforms.php" TargetMode="External"/><Relationship Id="rId2" Type="http://schemas.openxmlformats.org/officeDocument/2006/relationships/hyperlink" Target="http://dsc.discovery.com/videos/volcano-vide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stcolmcilles.org/pupil%20zone/Extreme%20Earth%20Webpages/pompeii.htm"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videos.howstuffworks.com/discovery/30122-assignment-discovery-mount-vesuvius-destroys-pompeii-video.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17"/>
          <p:cNvPicPr>
            <a:picLocks noChangeAspect="1" noChangeArrowheads="1"/>
          </p:cNvPicPr>
          <p:nvPr/>
        </p:nvPicPr>
        <p:blipFill>
          <a:blip r:embed="rId3" cstate="print"/>
          <a:srcRect/>
          <a:stretch>
            <a:fillRect/>
          </a:stretch>
        </p:blipFill>
        <p:spPr bwMode="auto">
          <a:xfrm>
            <a:off x="0" y="0"/>
            <a:ext cx="9144000" cy="6857999"/>
          </a:xfrm>
          <a:prstGeom prst="rect">
            <a:avLst/>
          </a:prstGeom>
          <a:noFill/>
          <a:ln w="6350">
            <a:solidFill>
              <a:schemeClr val="tx1"/>
            </a:solidFill>
            <a:miter lim="800000"/>
            <a:headEnd/>
            <a:tailEnd/>
          </a:ln>
          <a:effectLst/>
        </p:spPr>
      </p:pic>
      <p:sp>
        <p:nvSpPr>
          <p:cNvPr id="4" name="Rectangle 3"/>
          <p:cNvSpPr/>
          <p:nvPr/>
        </p:nvSpPr>
        <p:spPr>
          <a:xfrm rot="20543160">
            <a:off x="-180900" y="1484388"/>
            <a:ext cx="9205320" cy="1323439"/>
          </a:xfrm>
          <a:prstGeom prst="rect">
            <a:avLst/>
          </a:prstGeom>
          <a:noFill/>
        </p:spPr>
        <p:txBody>
          <a:bodyPr wrap="square" lIns="91440" tIns="45720" rIns="91440" bIns="45720">
            <a:spAutoFit/>
          </a:bodyPr>
          <a:lstStyle/>
          <a:p>
            <a:pPr algn="ctr"/>
            <a:r>
              <a:rPr lang="en-US"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VOLCANOS!</a:t>
            </a:r>
            <a:endParaRPr lang="en-US" sz="8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0000"/>
                </a:solidFill>
              </a:rPr>
              <a:t>HOW THEY SHAPE THE LAND</a:t>
            </a:r>
            <a:endParaRPr lang="en-US" dirty="0">
              <a:solidFill>
                <a:srgbClr val="FF0000"/>
              </a:solidFill>
            </a:endParaRPr>
          </a:p>
        </p:txBody>
      </p:sp>
      <p:sp>
        <p:nvSpPr>
          <p:cNvPr id="4" name="Content Placeholder 3"/>
          <p:cNvSpPr>
            <a:spLocks noGrp="1"/>
          </p:cNvSpPr>
          <p:nvPr>
            <p:ph idx="1"/>
          </p:nvPr>
        </p:nvSpPr>
        <p:spPr/>
        <p:txBody>
          <a:bodyPr>
            <a:normAutofit fontScale="92500" lnSpcReduction="20000"/>
          </a:bodyPr>
          <a:lstStyle/>
          <a:p>
            <a:r>
              <a:rPr lang="en-US" dirty="0" smtClean="0">
                <a:hlinkClick r:id="rId2"/>
              </a:rPr>
              <a:t>Volcanoes</a:t>
            </a:r>
            <a:r>
              <a:rPr lang="en-US" dirty="0" smtClean="0"/>
              <a:t> create an almost infinite variety of landforms and terrain. However, geologists have noticed patterns when studying these different terrains, that allow them to group them into categories, based on how they are the same, and how they are different. These four landform types are called lava flows, volcanic peaks, calderas, and volcanic necks.</a:t>
            </a:r>
          </a:p>
          <a:p>
            <a:pPr>
              <a:buNone/>
            </a:pPr>
            <a:endParaRPr lang="en-US" dirty="0" smtClean="0"/>
          </a:p>
          <a:p>
            <a:pPr>
              <a:buNone/>
            </a:pPr>
            <a:endParaRPr lang="en-US" dirty="0" smtClean="0"/>
          </a:p>
          <a:p>
            <a:pPr>
              <a:buNone/>
            </a:pPr>
            <a:r>
              <a:rPr lang="en-US" dirty="0" smtClean="0">
                <a:hlinkClick r:id="rId3"/>
              </a:rPr>
              <a:t>http://www.kidsgeo.com/geology-for-kids/0054-volcanoes-landforms.php</a:t>
            </a:r>
            <a:endParaRPr lang="en-US" dirty="0" smtClean="0"/>
          </a:p>
          <a:p>
            <a:pPr>
              <a:buNone/>
            </a:pPr>
            <a:r>
              <a:rPr lang="en-US" dirty="0" smtClean="0"/>
              <a:t>http://dsc.discovery.com/videos/volcanoes-videos/</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1447800"/>
            <a:ext cx="6479146"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EXTRA! EXTRA!</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POMPEII DESTROYED!</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descr="http://www.stcolmcilles.org/pupil%20zone/Extreme%20Earth%20Webpages/Geog%20Clipart/290px-Pompeii_the_last_day_1.jpg"/>
          <p:cNvPicPr>
            <a:picLocks noChangeAspect="1" noChangeArrowheads="1"/>
          </p:cNvPicPr>
          <p:nvPr/>
        </p:nvPicPr>
        <p:blipFill>
          <a:blip r:embed="rId2" cstate="print"/>
          <a:srcRect/>
          <a:stretch>
            <a:fillRect/>
          </a:stretch>
        </p:blipFill>
        <p:spPr bwMode="auto">
          <a:xfrm>
            <a:off x="3048000" y="3276600"/>
            <a:ext cx="2762250" cy="2514600"/>
          </a:xfrm>
          <a:prstGeom prst="rect">
            <a:avLst/>
          </a:prstGeom>
          <a:noFill/>
        </p:spPr>
      </p:pic>
      <p:sp>
        <p:nvSpPr>
          <p:cNvPr id="8" name="TextBox 7"/>
          <p:cNvSpPr txBox="1"/>
          <p:nvPr/>
        </p:nvSpPr>
        <p:spPr>
          <a:xfrm>
            <a:off x="1752600" y="6096000"/>
            <a:ext cx="5567934" cy="369332"/>
          </a:xfrm>
          <a:prstGeom prst="rect">
            <a:avLst/>
          </a:prstGeom>
          <a:noFill/>
          <a:ln>
            <a:solidFill>
              <a:schemeClr val="tx2"/>
            </a:solidFill>
          </a:ln>
        </p:spPr>
        <p:txBody>
          <a:bodyPr wrap="none" rtlCol="0">
            <a:spAutoFit/>
          </a:bodyPr>
          <a:lstStyle/>
          <a:p>
            <a:r>
              <a:rPr lang="en-US" dirty="0" smtClean="0">
                <a:hlinkClick r:id="rId3"/>
              </a:rPr>
              <a:t>IMAGES FOUND AT www.stcolmcilles.org/.../pompeii.htm</a:t>
            </a:r>
            <a:endParaRPr lang="en-US" dirty="0"/>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STORY OF POMPEII</a:t>
            </a:r>
            <a:endParaRPr lang="en-US" dirty="0"/>
          </a:p>
        </p:txBody>
      </p:sp>
      <p:sp>
        <p:nvSpPr>
          <p:cNvPr id="3" name="Content Placeholder 2"/>
          <p:cNvSpPr>
            <a:spLocks noGrp="1"/>
          </p:cNvSpPr>
          <p:nvPr>
            <p:ph idx="1"/>
          </p:nvPr>
        </p:nvSpPr>
        <p:spPr>
          <a:xfrm>
            <a:off x="457200" y="1935480"/>
            <a:ext cx="8229600" cy="4008120"/>
          </a:xfrm>
        </p:spPr>
        <p:txBody>
          <a:bodyPr>
            <a:noAutofit/>
          </a:bodyPr>
          <a:lstStyle/>
          <a:p>
            <a:pPr>
              <a:buNone/>
            </a:pPr>
            <a:r>
              <a:rPr lang="en-US" sz="1800" dirty="0" smtClean="0"/>
              <a:t>	On August 24, 79AD, the busy hum of Pompeii was suddenly interrupted by an ear shattering explosion.</a:t>
            </a:r>
          </a:p>
          <a:p>
            <a:pPr>
              <a:buNone/>
            </a:pPr>
            <a:endParaRPr lang="en-US" sz="1800" dirty="0" smtClean="0"/>
          </a:p>
          <a:p>
            <a:r>
              <a:rPr lang="en-US" sz="1800" dirty="0" err="1" smtClean="0"/>
              <a:t>Vesuvius’s</a:t>
            </a:r>
            <a:r>
              <a:rPr lang="en-US" sz="1800" dirty="0" smtClean="0"/>
              <a:t> pool of lava was ripped apart, and hurled kilometers into the air.</a:t>
            </a:r>
          </a:p>
          <a:p>
            <a:endParaRPr lang="en-US" sz="1800" dirty="0" smtClean="0"/>
          </a:p>
          <a:p>
            <a:r>
              <a:rPr lang="en-US" sz="1800" dirty="0" smtClean="0"/>
              <a:t>People came running from their houses to see what all the noise was about. Those</a:t>
            </a:r>
          </a:p>
          <a:p>
            <a:pPr>
              <a:buNone/>
            </a:pPr>
            <a:r>
              <a:rPr lang="en-US" sz="1800" dirty="0" smtClean="0"/>
              <a:t>	who lived at a safe distance saw a cloud shaped like a pine tree reaching high into</a:t>
            </a:r>
          </a:p>
          <a:p>
            <a:pPr>
              <a:buNone/>
            </a:pPr>
            <a:r>
              <a:rPr lang="en-US" sz="1800" dirty="0" smtClean="0"/>
              <a:t>	the sky. This ‘cloud’ was actually millions of tons of ash and small, very hot stones held up in the air by the force of the explosion. Some of the cloud was blown away by the wind, and 20 kilometers away people had to take shelter. Many left their homes, fearing it was the end of the world.</a:t>
            </a:r>
          </a:p>
          <a:p>
            <a:endParaRPr lang="en-US" sz="1800" dirty="0" smtClean="0"/>
          </a:p>
          <a:p>
            <a:r>
              <a:rPr lang="en-US" sz="1800" dirty="0" smtClean="0">
                <a:hlinkClick r:id="rId2"/>
              </a:rPr>
              <a:t>Not all of them survived</a:t>
            </a:r>
            <a:r>
              <a:rPr lang="en-US" sz="1800" dirty="0" smtClean="0"/>
              <a:t>.</a:t>
            </a:r>
          </a:p>
          <a:p>
            <a:pPr>
              <a:buNone/>
            </a:pPr>
            <a:r>
              <a:rPr lang="en-US" sz="1000" dirty="0" smtClean="0"/>
              <a:t>http://www.curriculumsupport.education.nsw.gov.au/services/schoolmagazine/assets/pdf/pompeii_text_and_teaching_session_td2_2009.pdf</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6" ma:contentTypeDescription="Create a new document." ma:contentTypeScope="" ma:versionID="e4a5fc713301fd121d9c49aa2472189d"/>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file>

<file path=customXml/itemProps1.xml><?xml version="1.0" encoding="utf-8"?>
<ds:datastoreItem xmlns:ds="http://schemas.openxmlformats.org/officeDocument/2006/customXml" ds:itemID="{874096E4-46DF-47BA-84BE-30DD48DA8441}">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F1092E0D-3521-4CEB-95D1-4F3715BBD06A}">
  <ds:schemaRefs>
    <ds:schemaRef ds:uri="http://schemas.microsoft.com/sharepoint/v3/contenttype/forms"/>
  </ds:schemaRefs>
</ds:datastoreItem>
</file>

<file path=customXml/itemProps3.xml><?xml version="1.0" encoding="utf-8"?>
<ds:datastoreItem xmlns:ds="http://schemas.openxmlformats.org/officeDocument/2006/customXml" ds:itemID="{02B2BF44-C2B4-4241-A5E2-84F35B93ED4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62</TotalTime>
  <Words>96</Words>
  <Application>Microsoft Office PowerPoint</Application>
  <PresentationFormat>On-screen Show (4:3)</PresentationFormat>
  <Paragraphs>22</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Flow</vt:lpstr>
      <vt:lpstr>Slide 1</vt:lpstr>
      <vt:lpstr>HOW THEY SHAPE THE LAND</vt:lpstr>
      <vt:lpstr>Slide 3</vt:lpstr>
      <vt:lpstr>THE STORY OF POMPEII</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Davis Hills Middle</dc:creator>
  <cp:keywords/>
  <dc:description/>
  <cp:lastModifiedBy>student</cp:lastModifiedBy>
  <cp:revision>7</cp:revision>
  <dcterms:created xsi:type="dcterms:W3CDTF">2010-07-15T08:46:01Z</dcterms:created>
  <dcterms:modified xsi:type="dcterms:W3CDTF">2010-07-16T14:56:37Z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TC300092729990</vt:lpwstr>
  </property>
</Properties>
</file>