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54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8C6D398-91EB-4B5C-9A3A-1AFBC6CD463A}" type="datetimeFigureOut">
              <a:rPr lang="en-US" smtClean="0"/>
              <a:t>7/14/2010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70164-EAFD-45EC-A025-5DBA3F276A4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C6D398-91EB-4B5C-9A3A-1AFBC6CD463A}" type="datetimeFigureOut">
              <a:rPr lang="en-US" smtClean="0"/>
              <a:t>7/14/2010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70164-EAFD-45EC-A025-5DBA3F276A4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C6D398-91EB-4B5C-9A3A-1AFBC6CD463A}" type="datetimeFigureOut">
              <a:rPr lang="en-US" smtClean="0"/>
              <a:t>7/14/2010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70164-EAFD-45EC-A025-5DBA3F276A4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C6D398-91EB-4B5C-9A3A-1AFBC6CD463A}" type="datetimeFigureOut">
              <a:rPr lang="en-US" smtClean="0"/>
              <a:t>7/14/2010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70164-EAFD-45EC-A025-5DBA3F276A4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C6D398-91EB-4B5C-9A3A-1AFBC6CD463A}" type="datetimeFigureOut">
              <a:rPr lang="en-US" smtClean="0"/>
              <a:t>7/14/2010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070164-EAFD-45EC-A025-5DBA3F276A4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8C6D398-91EB-4B5C-9A3A-1AFBC6CD463A}" type="datetimeFigureOut">
              <a:rPr lang="en-US" smtClean="0"/>
              <a:t>7/14/2010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070164-EAFD-45EC-A025-5DBA3F276A4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8C6D398-91EB-4B5C-9A3A-1AFBC6CD463A}" type="datetimeFigureOut">
              <a:rPr lang="en-US" smtClean="0"/>
              <a:t>7/14/2010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070164-EAFD-45EC-A025-5DBA3F276A4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8C6D398-91EB-4B5C-9A3A-1AFBC6CD463A}" type="datetimeFigureOut">
              <a:rPr lang="en-US" smtClean="0"/>
              <a:t>7/14/2010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070164-EAFD-45EC-A025-5DBA3F276A4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C6D398-91EB-4B5C-9A3A-1AFBC6CD463A}" type="datetimeFigureOut">
              <a:rPr lang="en-US" smtClean="0"/>
              <a:t>7/14/2010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070164-EAFD-45EC-A025-5DBA3F276A4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C6D398-91EB-4B5C-9A3A-1AFBC6CD463A}" type="datetimeFigureOut">
              <a:rPr lang="en-US" smtClean="0"/>
              <a:t>7/14/2010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070164-EAFD-45EC-A025-5DBA3F276A4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C6D398-91EB-4B5C-9A3A-1AFBC6CD463A}" type="datetimeFigureOut">
              <a:rPr lang="en-US" smtClean="0"/>
              <a:t>7/14/2010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070164-EAFD-45EC-A025-5DBA3F276A4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C6D398-91EB-4B5C-9A3A-1AFBC6CD463A}" type="datetimeFigureOut">
              <a:rPr lang="en-US" smtClean="0"/>
              <a:t>7/14/2010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070164-EAFD-45EC-A025-5DBA3F276A4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audio" Target="file:///C:\Documents%20and%20Settings\All%20Users\Documents\My%20Music\Sample%20Music\New%20Stories%20(Highway%20Blues).wma" TargetMode="Externa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Who is More </a:t>
            </a:r>
            <a:r>
              <a:rPr lang="en-US" dirty="0"/>
              <a:t>P</a:t>
            </a:r>
            <a:r>
              <a:rPr lang="en-US" dirty="0" smtClean="0"/>
              <a:t>assionate About the Game of Basketball a Player or a Coach</a:t>
            </a:r>
            <a:endParaRPr lang="en-US" dirty="0"/>
          </a:p>
        </p:txBody>
      </p:sp>
      <p:sp>
        <p:nvSpPr>
          <p:cNvPr id="3" name="Subtitle 2"/>
          <p:cNvSpPr>
            <a:spLocks noGrp="1"/>
          </p:cNvSpPr>
          <p:nvPr>
            <p:ph type="subTitle" idx="1"/>
          </p:nvPr>
        </p:nvSpPr>
        <p:spPr/>
        <p:txBody>
          <a:bodyPr/>
          <a:lstStyle/>
          <a:p>
            <a:r>
              <a:rPr lang="en-US" dirty="0" smtClean="0"/>
              <a:t>By: Paul Winfield</a:t>
            </a:r>
            <a:endParaRPr lang="en-US" dirty="0"/>
          </a:p>
        </p:txBody>
      </p:sp>
      <p:pic>
        <p:nvPicPr>
          <p:cNvPr id="2050" name="Picture 2" descr="C:\Documents and Settings\student.ETC\Local Settings\Temporary Internet Files\Content.IE5\FG4ABGUA\MP900438782[1].jpg"/>
          <p:cNvPicPr>
            <a:picLocks noChangeAspect="1" noChangeArrowheads="1"/>
          </p:cNvPicPr>
          <p:nvPr/>
        </p:nvPicPr>
        <p:blipFill>
          <a:blip r:embed="rId2" cstate="print"/>
          <a:srcRect/>
          <a:stretch>
            <a:fillRect/>
          </a:stretch>
        </p:blipFill>
        <p:spPr bwMode="auto">
          <a:xfrm>
            <a:off x="1066800" y="4343400"/>
            <a:ext cx="7467600" cy="25146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Answer the Question</a:t>
            </a:r>
            <a:endParaRPr lang="en-US" dirty="0"/>
          </a:p>
        </p:txBody>
      </p:sp>
      <p:sp>
        <p:nvSpPr>
          <p:cNvPr id="3" name="Text Placeholder 2"/>
          <p:cNvSpPr>
            <a:spLocks noGrp="1"/>
          </p:cNvSpPr>
          <p:nvPr>
            <p:ph type="body" idx="1"/>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r>
              <a:rPr lang="en-US" dirty="0" smtClean="0"/>
              <a:t>We will examine coaching  philosophy</a:t>
            </a:r>
          </a:p>
          <a:p>
            <a:r>
              <a:rPr lang="en-US" dirty="0" smtClean="0"/>
              <a:t>We will examine motivated players</a:t>
            </a:r>
          </a:p>
          <a:p>
            <a:r>
              <a:rPr lang="en-US" dirty="0" smtClean="0"/>
              <a:t>We will attempt to determine who is more passionate about the game of basketball players or coaches</a:t>
            </a:r>
          </a:p>
          <a:p>
            <a:endParaRPr lang="en-US" dirty="0"/>
          </a:p>
        </p:txBody>
      </p:sp>
      <p:pic>
        <p:nvPicPr>
          <p:cNvPr id="4098" name="Picture 2" descr="C:\Documents and Settings\student.ETC\Local Settings\Temporary Internet Files\Content.IE5\2PVVV9U4\MP900442234[1].jpg"/>
          <p:cNvPicPr>
            <a:picLocks noGrp="1" noChangeAspect="1" noChangeArrowheads="1"/>
          </p:cNvPicPr>
          <p:nvPr>
            <p:ph sz="half" idx="2"/>
          </p:nvPr>
        </p:nvPicPr>
        <p:blipFill>
          <a:blip r:embed="rId2" cstate="print"/>
          <a:srcRect/>
          <a:stretch>
            <a:fillRect/>
          </a:stretch>
        </p:blipFill>
        <p:spPr bwMode="auto">
          <a:xfrm>
            <a:off x="1160198" y="2174875"/>
            <a:ext cx="2634192" cy="395128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ocuments and Settings\student.ETC\Local Settings\Temporary Internet Files\Content.IE5\TAQ5S7C7\MP900439489[1].jpg"/>
          <p:cNvPicPr>
            <a:picLocks noChangeAspect="1" noChangeArrowheads="1"/>
          </p:cNvPicPr>
          <p:nvPr/>
        </p:nvPicPr>
        <p:blipFill>
          <a:blip r:embed="rId3" cstate="print"/>
          <a:srcRect/>
          <a:stretch>
            <a:fillRect/>
          </a:stretch>
        </p:blipFill>
        <p:spPr bwMode="auto">
          <a:xfrm>
            <a:off x="1371600" y="1286256"/>
            <a:ext cx="6400800" cy="4285488"/>
          </a:xfrm>
          <a:prstGeom prst="rect">
            <a:avLst/>
          </a:prstGeom>
          <a:noFill/>
        </p:spPr>
      </p:pic>
      <p:pic>
        <p:nvPicPr>
          <p:cNvPr id="3" name="New Stories (Highway Blues).wma">
            <a:hlinkClick r:id="" action="ppaction://media"/>
          </p:cNvPr>
          <p:cNvPicPr>
            <a:picLocks noRot="1" noChangeAspect="1"/>
          </p:cNvPicPr>
          <p:nvPr>
            <a:audioFile r:link="rId1"/>
          </p:nvPr>
        </p:nvPicPr>
        <p:blipFill>
          <a:blip r:embed="rId4" cstate="print"/>
          <a:stretch>
            <a:fillRect/>
          </a:stretch>
        </p:blipFill>
        <p:spPr>
          <a:xfrm>
            <a:off x="7391400" y="52578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3714"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Coaching Philosophy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 coaching philosophy is established in many ways and over many years, beginning with personal experiences as a player. Yours began forming from the first time you picked up a basketball. It grew as you observed games in person and on television. And it will continue to grow as you learn more about the game and how to work with players.</a:t>
            </a:r>
          </a:p>
        </p:txBody>
      </p:sp>
      <p:sp>
        <p:nvSpPr>
          <p:cNvPr id="4" name="Text Placeholder 3"/>
          <p:cNvSpPr>
            <a:spLocks noGrp="1"/>
          </p:cNvSpPr>
          <p:nvPr>
            <p:ph type="body" sz="half" idx="2"/>
          </p:nvPr>
        </p:nvSpPr>
        <p:spPr/>
        <p:txBody>
          <a:bodyPr/>
          <a:lstStyle/>
          <a:p>
            <a:endParaRPr lang="en-US" dirty="0"/>
          </a:p>
        </p:txBody>
      </p:sp>
      <p:pic>
        <p:nvPicPr>
          <p:cNvPr id="6146" name="Picture 2" descr="C:\Documents and Settings\student.ETC\Local Settings\Temporary Internet Files\Content.IE5\WCX9V5FH\MP900227528[1].jpg"/>
          <p:cNvPicPr>
            <a:picLocks noChangeAspect="1" noChangeArrowheads="1"/>
          </p:cNvPicPr>
          <p:nvPr/>
        </p:nvPicPr>
        <p:blipFill>
          <a:blip r:embed="rId2" cstate="print"/>
          <a:srcRect/>
          <a:stretch>
            <a:fillRect/>
          </a:stretch>
        </p:blipFill>
        <p:spPr bwMode="auto">
          <a:xfrm>
            <a:off x="457200" y="1524000"/>
            <a:ext cx="2971800" cy="4572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Philosophy</a:t>
            </a:r>
            <a:endParaRPr lang="en-US" dirty="0"/>
          </a:p>
        </p:txBody>
      </p:sp>
      <p:sp>
        <p:nvSpPr>
          <p:cNvPr id="3" name="Content Placeholder 2"/>
          <p:cNvSpPr>
            <a:spLocks noGrp="1"/>
          </p:cNvSpPr>
          <p:nvPr>
            <p:ph idx="1"/>
          </p:nvPr>
        </p:nvSpPr>
        <p:spPr/>
        <p:txBody>
          <a:bodyPr/>
          <a:lstStyle/>
          <a:p>
            <a:r>
              <a:rPr lang="en-US" dirty="0" smtClean="0"/>
              <a:t>The sum of your experiences as a player, the information you’ve gained through observing games, the lessons you’ve learned through reading , and the ideas you’ve picked up by listening and asking questions at clinics, in combination with your personality, constitutes your unique coaching philosophy.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Have You learned</a:t>
            </a:r>
            <a:endParaRPr lang="en-US" dirty="0"/>
          </a:p>
        </p:txBody>
      </p:sp>
      <p:sp>
        <p:nvSpPr>
          <p:cNvPr id="3" name="Content Placeholder 2"/>
          <p:cNvSpPr>
            <a:spLocks noGrp="1"/>
          </p:cNvSpPr>
          <p:nvPr>
            <p:ph idx="1"/>
          </p:nvPr>
        </p:nvSpPr>
        <p:spPr/>
        <p:txBody>
          <a:bodyPr/>
          <a:lstStyle/>
          <a:p>
            <a:r>
              <a:rPr lang="en-US" dirty="0" smtClean="0"/>
              <a:t>You learned </a:t>
            </a:r>
            <a:r>
              <a:rPr lang="en-US" dirty="0"/>
              <a:t>a</a:t>
            </a:r>
            <a:r>
              <a:rPr lang="en-US" dirty="0" smtClean="0"/>
              <a:t> coaching philosophy is established in many ways </a:t>
            </a:r>
          </a:p>
          <a:p>
            <a:r>
              <a:rPr lang="en-US" dirty="0" smtClean="0"/>
              <a:t>You learned knowledge grows as you observe games in person and watch them on television</a:t>
            </a:r>
          </a:p>
          <a:p>
            <a:r>
              <a:rPr lang="en-US" dirty="0" smtClean="0"/>
              <a:t>The ideas that coaches pick up comes asking questions in clinics and practices</a:t>
            </a:r>
          </a:p>
          <a:p>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Players Motivation</a:t>
            </a:r>
            <a:endParaRPr lang="en-US" dirty="0"/>
          </a:p>
        </p:txBody>
      </p:sp>
      <p:sp>
        <p:nvSpPr>
          <p:cNvPr id="3" name="Content Placeholder 2"/>
          <p:cNvSpPr>
            <a:spLocks noGrp="1"/>
          </p:cNvSpPr>
          <p:nvPr>
            <p:ph idx="1"/>
          </p:nvPr>
        </p:nvSpPr>
        <p:spPr/>
        <p:txBody>
          <a:bodyPr/>
          <a:lstStyle/>
          <a:p>
            <a:r>
              <a:rPr lang="en-US" dirty="0" smtClean="0"/>
              <a:t>Verbal </a:t>
            </a:r>
            <a:r>
              <a:rPr lang="en-US" dirty="0" err="1" smtClean="0"/>
              <a:t>Reforcement</a:t>
            </a:r>
            <a:endParaRPr lang="en-US" dirty="0" smtClean="0"/>
          </a:p>
          <a:p>
            <a:r>
              <a:rPr lang="en-US" dirty="0" smtClean="0"/>
              <a:t>Non verbal rewards</a:t>
            </a:r>
          </a:p>
          <a:p>
            <a:r>
              <a:rPr lang="en-US" dirty="0" smtClean="0"/>
              <a:t>Positive reinforcement</a:t>
            </a:r>
          </a:p>
          <a:p>
            <a:r>
              <a:rPr lang="en-US" dirty="0" smtClean="0"/>
              <a:t>One on One talks</a:t>
            </a:r>
            <a:endParaRPr lang="en-US" dirty="0"/>
          </a:p>
        </p:txBody>
      </p:sp>
      <p:sp>
        <p:nvSpPr>
          <p:cNvPr id="4" name="Text Placeholder 3"/>
          <p:cNvSpPr>
            <a:spLocks noGrp="1"/>
          </p:cNvSpPr>
          <p:nvPr>
            <p:ph type="body" sz="half" idx="2"/>
          </p:nvPr>
        </p:nvSpPr>
        <p:spPr/>
        <p:txBody>
          <a:bodyPr/>
          <a:lstStyle/>
          <a:p>
            <a:endParaRPr lang="en-US" dirty="0"/>
          </a:p>
        </p:txBody>
      </p:sp>
      <p:pic>
        <p:nvPicPr>
          <p:cNvPr id="7172" name="Picture 4" descr="C:\Documents and Settings\student.ETC\Local Settings\Temporary Internet Files\Content.IE5\TAQ5S7C7\MP900387424[1].jpg"/>
          <p:cNvPicPr>
            <a:picLocks noChangeAspect="1" noChangeArrowheads="1"/>
          </p:cNvPicPr>
          <p:nvPr/>
        </p:nvPicPr>
        <p:blipFill>
          <a:blip r:embed="rId2" cstate="print"/>
          <a:srcRect/>
          <a:stretch>
            <a:fillRect/>
          </a:stretch>
        </p:blipFill>
        <p:spPr bwMode="auto">
          <a:xfrm>
            <a:off x="457200" y="1447800"/>
            <a:ext cx="2971800" cy="46482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Both players and coaches are passionate about the game of basketball, but players are passionate because they want a good performance out of themselves. Coaches are passionate because they want the best from the players in essence both individuals are focus and motivated for the best outcome and that is “TO WIN”</a:t>
            </a:r>
            <a:endParaRPr lang="en-US" dirty="0"/>
          </a:p>
        </p:txBody>
      </p:sp>
      <p:sp>
        <p:nvSpPr>
          <p:cNvPr id="4" name="Text Placeholder 3"/>
          <p:cNvSpPr>
            <a:spLocks noGrp="1"/>
          </p:cNvSpPr>
          <p:nvPr>
            <p:ph type="body" sz="half" idx="2"/>
          </p:nvPr>
        </p:nvSpPr>
        <p:spPr/>
        <p:txBody>
          <a:bodyPr/>
          <a:lstStyle/>
          <a:p>
            <a:endParaRPr lang="en-US" dirty="0"/>
          </a:p>
        </p:txBody>
      </p:sp>
      <p:pic>
        <p:nvPicPr>
          <p:cNvPr id="8194" name="Picture 2" descr="C:\Documents and Settings\student.ETC\Local Settings\Temporary Internet Files\Content.IE5\FG4ABGUA\MP900178718[1].jpg"/>
          <p:cNvPicPr>
            <a:picLocks noChangeAspect="1" noChangeArrowheads="1"/>
          </p:cNvPicPr>
          <p:nvPr/>
        </p:nvPicPr>
        <p:blipFill>
          <a:blip r:embed="rId2" cstate="print"/>
          <a:srcRect/>
          <a:stretch>
            <a:fillRect/>
          </a:stretch>
        </p:blipFill>
        <p:spPr bwMode="auto">
          <a:xfrm>
            <a:off x="381000" y="1600200"/>
            <a:ext cx="3048000" cy="44958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3013</TotalTime>
  <Words>281</Words>
  <Application>Microsoft Office PowerPoint</Application>
  <PresentationFormat>On-screen Show (4:3)</PresentationFormat>
  <Paragraphs>21</Paragraphs>
  <Slides>8</Slides>
  <Notes>0</Notes>
  <HiddenSlides>0</HiddenSlides>
  <MMClips>1</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Who is More Passionate About the Game of Basketball a Player or a Coach</vt:lpstr>
      <vt:lpstr>To Answer the Question</vt:lpstr>
      <vt:lpstr>Slide 3</vt:lpstr>
      <vt:lpstr>Coaching Philosophy</vt:lpstr>
      <vt:lpstr>More Philosophy</vt:lpstr>
      <vt:lpstr>What Have You learned</vt:lpstr>
      <vt:lpstr>Players Motivation</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student</cp:lastModifiedBy>
  <cp:revision>75</cp:revision>
  <dcterms:created xsi:type="dcterms:W3CDTF">2010-07-14T13:53:43Z</dcterms:created>
  <dcterms:modified xsi:type="dcterms:W3CDTF">2010-07-16T16:07:05Z</dcterms:modified>
</cp:coreProperties>
</file>